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0" r:id="rId3"/>
    <p:sldId id="890" r:id="rId4"/>
    <p:sldId id="938" r:id="rId5"/>
    <p:sldId id="261" r:id="rId6"/>
    <p:sldId id="336" r:id="rId7"/>
    <p:sldId id="952" r:id="rId8"/>
    <p:sldId id="953" r:id="rId9"/>
    <p:sldId id="954" r:id="rId10"/>
    <p:sldId id="955" r:id="rId11"/>
    <p:sldId id="262" r:id="rId12"/>
    <p:sldId id="956" r:id="rId13"/>
    <p:sldId id="957" r:id="rId14"/>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F3F4"/>
    <a:srgbClr val="AFCBD2"/>
    <a:srgbClr val="94B9C2"/>
    <a:srgbClr val="A2C2CA"/>
    <a:srgbClr val="92BCB7"/>
    <a:srgbClr val="E9E6D9"/>
    <a:srgbClr val="D4B18B"/>
    <a:srgbClr val="DDDA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82" autoAdjust="0"/>
    <p:restoredTop sz="94660"/>
  </p:normalViewPr>
  <p:slideViewPr>
    <p:cSldViewPr snapToGrid="0">
      <p:cViewPr varScale="1">
        <p:scale>
          <a:sx n="98" d="100"/>
          <a:sy n="98" d="100"/>
        </p:scale>
        <p:origin x="102" y="3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tags" Target="tags/tag3.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3.wmf"/><Relationship Id="rId1" Type="http://schemas.openxmlformats.org/officeDocument/2006/relationships/image" Target="../media/image1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5A2CD67-D1D1-4BE2-9043-ED422FFAA9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0A8B3-7BCA-4C65-83AC-BC78EBD9A54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5A2CD67-D1D1-4BE2-9043-ED422FFAA9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0A8B3-7BCA-4C65-83AC-BC78EBD9A54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5A2CD67-D1D1-4BE2-9043-ED422FFAA9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0A8B3-7BCA-4C65-83AC-BC78EBD9A54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3"/>
          <p:cNvSpPr/>
          <p:nvPr userDrawn="1"/>
        </p:nvSpPr>
        <p:spPr>
          <a:xfrm flipH="1">
            <a:off x="0" y="0"/>
            <a:ext cx="12192000" cy="941476"/>
          </a:xfrm>
          <a:custGeom>
            <a:avLst/>
            <a:gdLst>
              <a:gd name="connsiteX0" fmla="*/ 0 w 12192000"/>
              <a:gd name="connsiteY0" fmla="*/ 0 h 690664"/>
              <a:gd name="connsiteX1" fmla="*/ 12192000 w 12192000"/>
              <a:gd name="connsiteY1" fmla="*/ 0 h 690664"/>
              <a:gd name="connsiteX2" fmla="*/ 12192000 w 12192000"/>
              <a:gd name="connsiteY2" fmla="*/ 690664 h 690664"/>
              <a:gd name="connsiteX3" fmla="*/ 0 w 12192000"/>
              <a:gd name="connsiteY3" fmla="*/ 690664 h 690664"/>
              <a:gd name="connsiteX4" fmla="*/ 0 w 12192000"/>
              <a:gd name="connsiteY4" fmla="*/ 0 h 690664"/>
              <a:gd name="connsiteX0-1" fmla="*/ 0 w 12192000"/>
              <a:gd name="connsiteY0-2" fmla="*/ 0 h 690664"/>
              <a:gd name="connsiteX1-3" fmla="*/ 12192000 w 12192000"/>
              <a:gd name="connsiteY1-4" fmla="*/ 0 h 690664"/>
              <a:gd name="connsiteX2-5" fmla="*/ 12192000 w 12192000"/>
              <a:gd name="connsiteY2-6" fmla="*/ 690664 h 690664"/>
              <a:gd name="connsiteX3-7" fmla="*/ 3998068 w 12192000"/>
              <a:gd name="connsiteY3-8" fmla="*/ 651753 h 690664"/>
              <a:gd name="connsiteX4-9" fmla="*/ 0 w 12192000"/>
              <a:gd name="connsiteY4-10" fmla="*/ 0 h 690664"/>
              <a:gd name="connsiteX0-11" fmla="*/ 319371 w 12511371"/>
              <a:gd name="connsiteY0-12" fmla="*/ 0 h 757213"/>
              <a:gd name="connsiteX1-13" fmla="*/ 12511371 w 12511371"/>
              <a:gd name="connsiteY1-14" fmla="*/ 0 h 757213"/>
              <a:gd name="connsiteX2-15" fmla="*/ 12511371 w 12511371"/>
              <a:gd name="connsiteY2-16" fmla="*/ 690664 h 757213"/>
              <a:gd name="connsiteX3-17" fmla="*/ 4317439 w 12511371"/>
              <a:gd name="connsiteY3-18" fmla="*/ 651753 h 757213"/>
              <a:gd name="connsiteX4-19" fmla="*/ 319371 w 12511371"/>
              <a:gd name="connsiteY4-20" fmla="*/ 0 h 757213"/>
              <a:gd name="connsiteX0-21" fmla="*/ 0 w 12192000"/>
              <a:gd name="connsiteY0-22" fmla="*/ 0 h 757213"/>
              <a:gd name="connsiteX1-23" fmla="*/ 12192000 w 12192000"/>
              <a:gd name="connsiteY1-24" fmla="*/ 0 h 757213"/>
              <a:gd name="connsiteX2-25" fmla="*/ 12192000 w 12192000"/>
              <a:gd name="connsiteY2-26" fmla="*/ 690664 h 757213"/>
              <a:gd name="connsiteX3-27" fmla="*/ 3998068 w 12192000"/>
              <a:gd name="connsiteY3-28" fmla="*/ 651753 h 757213"/>
              <a:gd name="connsiteX4-29" fmla="*/ 0 w 12192000"/>
              <a:gd name="connsiteY4-30" fmla="*/ 0 h 757213"/>
              <a:gd name="connsiteX0-31" fmla="*/ 0 w 12192000"/>
              <a:gd name="connsiteY0-32" fmla="*/ 0 h 1007968"/>
              <a:gd name="connsiteX1-33" fmla="*/ 12192000 w 12192000"/>
              <a:gd name="connsiteY1-34" fmla="*/ 0 h 1007968"/>
              <a:gd name="connsiteX2-35" fmla="*/ 12192000 w 12192000"/>
              <a:gd name="connsiteY2-36" fmla="*/ 690664 h 1007968"/>
              <a:gd name="connsiteX3-37" fmla="*/ 7668368 w 12192000"/>
              <a:gd name="connsiteY3-38" fmla="*/ 981953 h 1007968"/>
              <a:gd name="connsiteX4-39" fmla="*/ 0 w 12192000"/>
              <a:gd name="connsiteY4-40" fmla="*/ 0 h 1007968"/>
              <a:gd name="connsiteX0-41" fmla="*/ 0 w 12192000"/>
              <a:gd name="connsiteY0-42" fmla="*/ 0 h 735496"/>
              <a:gd name="connsiteX1-43" fmla="*/ 12192000 w 12192000"/>
              <a:gd name="connsiteY1-44" fmla="*/ 0 h 735496"/>
              <a:gd name="connsiteX2-45" fmla="*/ 12192000 w 12192000"/>
              <a:gd name="connsiteY2-46" fmla="*/ 690664 h 735496"/>
              <a:gd name="connsiteX3-47" fmla="*/ 5141068 w 12192000"/>
              <a:gd name="connsiteY3-48" fmla="*/ 575553 h 735496"/>
              <a:gd name="connsiteX4-49" fmla="*/ 0 w 12192000"/>
              <a:gd name="connsiteY4-50" fmla="*/ 0 h 735496"/>
              <a:gd name="connsiteX0-51" fmla="*/ 0 w 12192000"/>
              <a:gd name="connsiteY0-52" fmla="*/ 0 h 760490"/>
              <a:gd name="connsiteX1-53" fmla="*/ 12192000 w 12192000"/>
              <a:gd name="connsiteY1-54" fmla="*/ 0 h 760490"/>
              <a:gd name="connsiteX2-55" fmla="*/ 12192000 w 12192000"/>
              <a:gd name="connsiteY2-56" fmla="*/ 690664 h 760490"/>
              <a:gd name="connsiteX3-57" fmla="*/ 9575800 w 12192000"/>
              <a:gd name="connsiteY3-58" fmla="*/ 723899 h 760490"/>
              <a:gd name="connsiteX4-59" fmla="*/ 5141068 w 12192000"/>
              <a:gd name="connsiteY4-60" fmla="*/ 575553 h 760490"/>
              <a:gd name="connsiteX5" fmla="*/ 0 w 12192000"/>
              <a:gd name="connsiteY5" fmla="*/ 0 h 760490"/>
              <a:gd name="connsiteX0-61" fmla="*/ 0 w 12192000"/>
              <a:gd name="connsiteY0-62" fmla="*/ 0 h 704576"/>
              <a:gd name="connsiteX1-63" fmla="*/ 12192000 w 12192000"/>
              <a:gd name="connsiteY1-64" fmla="*/ 0 h 704576"/>
              <a:gd name="connsiteX2-65" fmla="*/ 12192000 w 12192000"/>
              <a:gd name="connsiteY2-66" fmla="*/ 690664 h 704576"/>
              <a:gd name="connsiteX3-67" fmla="*/ 9766300 w 12192000"/>
              <a:gd name="connsiteY3-68" fmla="*/ 88899 h 704576"/>
              <a:gd name="connsiteX4-69" fmla="*/ 5141068 w 12192000"/>
              <a:gd name="connsiteY4-70" fmla="*/ 575553 h 704576"/>
              <a:gd name="connsiteX5-71" fmla="*/ 0 w 12192000"/>
              <a:gd name="connsiteY5-72" fmla="*/ 0 h 704576"/>
              <a:gd name="connsiteX0-73" fmla="*/ 0 w 12192000"/>
              <a:gd name="connsiteY0-74" fmla="*/ 0 h 969431"/>
              <a:gd name="connsiteX1-75" fmla="*/ 12192000 w 12192000"/>
              <a:gd name="connsiteY1-76" fmla="*/ 0 h 969431"/>
              <a:gd name="connsiteX2-77" fmla="*/ 12192000 w 12192000"/>
              <a:gd name="connsiteY2-78" fmla="*/ 690664 h 969431"/>
              <a:gd name="connsiteX3-79" fmla="*/ 9766300 w 12192000"/>
              <a:gd name="connsiteY3-80" fmla="*/ 88899 h 969431"/>
              <a:gd name="connsiteX4-81" fmla="*/ 5153768 w 12192000"/>
              <a:gd name="connsiteY4-82" fmla="*/ 969253 h 969431"/>
              <a:gd name="connsiteX5-83" fmla="*/ 0 w 12192000"/>
              <a:gd name="connsiteY5-84" fmla="*/ 0 h 969431"/>
              <a:gd name="connsiteX0-85" fmla="*/ 0 w 12192000"/>
              <a:gd name="connsiteY0-86" fmla="*/ 0 h 1041680"/>
              <a:gd name="connsiteX1-87" fmla="*/ 12192000 w 12192000"/>
              <a:gd name="connsiteY1-88" fmla="*/ 0 h 1041680"/>
              <a:gd name="connsiteX2-89" fmla="*/ 12192000 w 12192000"/>
              <a:gd name="connsiteY2-90" fmla="*/ 690664 h 1041680"/>
              <a:gd name="connsiteX3-91" fmla="*/ 9766300 w 12192000"/>
              <a:gd name="connsiteY3-92" fmla="*/ 88899 h 1041680"/>
              <a:gd name="connsiteX4-93" fmla="*/ 5153768 w 12192000"/>
              <a:gd name="connsiteY4-94" fmla="*/ 969253 h 1041680"/>
              <a:gd name="connsiteX5-95" fmla="*/ 0 w 12192000"/>
              <a:gd name="connsiteY5-96" fmla="*/ 0 h 1041680"/>
              <a:gd name="connsiteX0-97" fmla="*/ 0 w 12192000"/>
              <a:gd name="connsiteY0-98" fmla="*/ 0 h 942923"/>
              <a:gd name="connsiteX1-99" fmla="*/ 12192000 w 12192000"/>
              <a:gd name="connsiteY1-100" fmla="*/ 0 h 942923"/>
              <a:gd name="connsiteX2-101" fmla="*/ 12192000 w 12192000"/>
              <a:gd name="connsiteY2-102" fmla="*/ 690664 h 942923"/>
              <a:gd name="connsiteX3-103" fmla="*/ 9766300 w 12192000"/>
              <a:gd name="connsiteY3-104" fmla="*/ 88899 h 942923"/>
              <a:gd name="connsiteX4-105" fmla="*/ 5141068 w 12192000"/>
              <a:gd name="connsiteY4-106" fmla="*/ 854953 h 942923"/>
              <a:gd name="connsiteX5-107" fmla="*/ 0 w 12192000"/>
              <a:gd name="connsiteY5-108" fmla="*/ 0 h 942923"/>
              <a:gd name="connsiteX0-109" fmla="*/ 0 w 12192000"/>
              <a:gd name="connsiteY0-110" fmla="*/ 0 h 942923"/>
              <a:gd name="connsiteX1-111" fmla="*/ 12192000 w 12192000"/>
              <a:gd name="connsiteY1-112" fmla="*/ 0 h 942923"/>
              <a:gd name="connsiteX2-113" fmla="*/ 12192000 w 12192000"/>
              <a:gd name="connsiteY2-114" fmla="*/ 690664 h 942923"/>
              <a:gd name="connsiteX3-115" fmla="*/ 9766300 w 12192000"/>
              <a:gd name="connsiteY3-116" fmla="*/ 88899 h 942923"/>
              <a:gd name="connsiteX4-117" fmla="*/ 5141068 w 12192000"/>
              <a:gd name="connsiteY4-118" fmla="*/ 854953 h 942923"/>
              <a:gd name="connsiteX5-119" fmla="*/ 0 w 12192000"/>
              <a:gd name="connsiteY5-120" fmla="*/ 0 h 942923"/>
              <a:gd name="connsiteX0-121" fmla="*/ 0 w 12192000"/>
              <a:gd name="connsiteY0-122" fmla="*/ 0 h 942923"/>
              <a:gd name="connsiteX1-123" fmla="*/ 12192000 w 12192000"/>
              <a:gd name="connsiteY1-124" fmla="*/ 0 h 942923"/>
              <a:gd name="connsiteX2-125" fmla="*/ 12192000 w 12192000"/>
              <a:gd name="connsiteY2-126" fmla="*/ 690664 h 942923"/>
              <a:gd name="connsiteX3-127" fmla="*/ 9766300 w 12192000"/>
              <a:gd name="connsiteY3-128" fmla="*/ 88899 h 942923"/>
              <a:gd name="connsiteX4-129" fmla="*/ 5141068 w 12192000"/>
              <a:gd name="connsiteY4-130" fmla="*/ 854953 h 942923"/>
              <a:gd name="connsiteX5-131" fmla="*/ 0 w 12192000"/>
              <a:gd name="connsiteY5-132" fmla="*/ 0 h 942923"/>
              <a:gd name="connsiteX0-133" fmla="*/ 0 w 12192000"/>
              <a:gd name="connsiteY0-134" fmla="*/ 0 h 855100"/>
              <a:gd name="connsiteX1-135" fmla="*/ 12192000 w 12192000"/>
              <a:gd name="connsiteY1-136" fmla="*/ 0 h 855100"/>
              <a:gd name="connsiteX2-137" fmla="*/ 12192000 w 12192000"/>
              <a:gd name="connsiteY2-138" fmla="*/ 690664 h 855100"/>
              <a:gd name="connsiteX3-139" fmla="*/ 8966200 w 12192000"/>
              <a:gd name="connsiteY3-140" fmla="*/ 76199 h 855100"/>
              <a:gd name="connsiteX4-141" fmla="*/ 5141068 w 12192000"/>
              <a:gd name="connsiteY4-142" fmla="*/ 854953 h 855100"/>
              <a:gd name="connsiteX5-143" fmla="*/ 0 w 12192000"/>
              <a:gd name="connsiteY5-144" fmla="*/ 0 h 855100"/>
              <a:gd name="connsiteX0-145" fmla="*/ 0 w 12192000"/>
              <a:gd name="connsiteY0-146" fmla="*/ 0 h 905892"/>
              <a:gd name="connsiteX1-147" fmla="*/ 12192000 w 12192000"/>
              <a:gd name="connsiteY1-148" fmla="*/ 0 h 905892"/>
              <a:gd name="connsiteX2-149" fmla="*/ 12192000 w 12192000"/>
              <a:gd name="connsiteY2-150" fmla="*/ 690664 h 905892"/>
              <a:gd name="connsiteX3-151" fmla="*/ 8966200 w 12192000"/>
              <a:gd name="connsiteY3-152" fmla="*/ 76199 h 905892"/>
              <a:gd name="connsiteX4-153" fmla="*/ 4429868 w 12192000"/>
              <a:gd name="connsiteY4-154" fmla="*/ 905753 h 905892"/>
              <a:gd name="connsiteX5-155" fmla="*/ 0 w 12192000"/>
              <a:gd name="connsiteY5-156" fmla="*/ 0 h 905892"/>
              <a:gd name="connsiteX0-157" fmla="*/ 0 w 12192000"/>
              <a:gd name="connsiteY0-158" fmla="*/ 0 h 941476"/>
              <a:gd name="connsiteX1-159" fmla="*/ 12192000 w 12192000"/>
              <a:gd name="connsiteY1-160" fmla="*/ 0 h 941476"/>
              <a:gd name="connsiteX2-161" fmla="*/ 12192000 w 12192000"/>
              <a:gd name="connsiteY2-162" fmla="*/ 690664 h 941476"/>
              <a:gd name="connsiteX3-163" fmla="*/ 8966200 w 12192000"/>
              <a:gd name="connsiteY3-164" fmla="*/ 76199 h 941476"/>
              <a:gd name="connsiteX4-165" fmla="*/ 4429868 w 12192000"/>
              <a:gd name="connsiteY4-166" fmla="*/ 905753 h 941476"/>
              <a:gd name="connsiteX5-167" fmla="*/ 0 w 12192000"/>
              <a:gd name="connsiteY5-168" fmla="*/ 0 h 941476"/>
              <a:gd name="connsiteX0-169" fmla="*/ 0 w 12192000"/>
              <a:gd name="connsiteY0-170" fmla="*/ 0 h 941476"/>
              <a:gd name="connsiteX1-171" fmla="*/ 12192000 w 12192000"/>
              <a:gd name="connsiteY1-172" fmla="*/ 0 h 941476"/>
              <a:gd name="connsiteX2-173" fmla="*/ 12192000 w 12192000"/>
              <a:gd name="connsiteY2-174" fmla="*/ 690664 h 941476"/>
              <a:gd name="connsiteX3-175" fmla="*/ 8966200 w 12192000"/>
              <a:gd name="connsiteY3-176" fmla="*/ 76199 h 941476"/>
              <a:gd name="connsiteX4-177" fmla="*/ 4429868 w 12192000"/>
              <a:gd name="connsiteY4-178" fmla="*/ 905753 h 941476"/>
              <a:gd name="connsiteX5-179" fmla="*/ 0 w 12192000"/>
              <a:gd name="connsiteY5-180" fmla="*/ 0 h 941476"/>
              <a:gd name="connsiteX0-181" fmla="*/ 0 w 12192000"/>
              <a:gd name="connsiteY0-182" fmla="*/ 0 h 941476"/>
              <a:gd name="connsiteX1-183" fmla="*/ 12192000 w 12192000"/>
              <a:gd name="connsiteY1-184" fmla="*/ 0 h 941476"/>
              <a:gd name="connsiteX2-185" fmla="*/ 12192000 w 12192000"/>
              <a:gd name="connsiteY2-186" fmla="*/ 690664 h 941476"/>
              <a:gd name="connsiteX3-187" fmla="*/ 8966200 w 12192000"/>
              <a:gd name="connsiteY3-188" fmla="*/ 76199 h 941476"/>
              <a:gd name="connsiteX4-189" fmla="*/ 4429868 w 12192000"/>
              <a:gd name="connsiteY4-190" fmla="*/ 905753 h 941476"/>
              <a:gd name="connsiteX5-191" fmla="*/ 0 w 12192000"/>
              <a:gd name="connsiteY5-192" fmla="*/ 0 h 941476"/>
              <a:gd name="connsiteX0-193" fmla="*/ 0 w 12192000"/>
              <a:gd name="connsiteY0-194" fmla="*/ 0 h 941476"/>
              <a:gd name="connsiteX1-195" fmla="*/ 12192000 w 12192000"/>
              <a:gd name="connsiteY1-196" fmla="*/ 0 h 941476"/>
              <a:gd name="connsiteX2-197" fmla="*/ 12192000 w 12192000"/>
              <a:gd name="connsiteY2-198" fmla="*/ 690664 h 941476"/>
              <a:gd name="connsiteX3-199" fmla="*/ 8966200 w 12192000"/>
              <a:gd name="connsiteY3-200" fmla="*/ 76199 h 941476"/>
              <a:gd name="connsiteX4-201" fmla="*/ 4429868 w 12192000"/>
              <a:gd name="connsiteY4-202" fmla="*/ 905753 h 941476"/>
              <a:gd name="connsiteX5-203" fmla="*/ 0 w 12192000"/>
              <a:gd name="connsiteY5-204" fmla="*/ 0 h 941476"/>
              <a:gd name="connsiteX0-205" fmla="*/ 0 w 12192000"/>
              <a:gd name="connsiteY0-206" fmla="*/ 0 h 941476"/>
              <a:gd name="connsiteX1-207" fmla="*/ 12192000 w 12192000"/>
              <a:gd name="connsiteY1-208" fmla="*/ 0 h 941476"/>
              <a:gd name="connsiteX2-209" fmla="*/ 12192000 w 12192000"/>
              <a:gd name="connsiteY2-210" fmla="*/ 690664 h 941476"/>
              <a:gd name="connsiteX3-211" fmla="*/ 8966200 w 12192000"/>
              <a:gd name="connsiteY3-212" fmla="*/ 76199 h 941476"/>
              <a:gd name="connsiteX4-213" fmla="*/ 4429868 w 12192000"/>
              <a:gd name="connsiteY4-214" fmla="*/ 905753 h 941476"/>
              <a:gd name="connsiteX5-215" fmla="*/ 0 w 12192000"/>
              <a:gd name="connsiteY5-216" fmla="*/ 0 h 941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2192000" h="941476">
                <a:moveTo>
                  <a:pt x="0" y="0"/>
                </a:moveTo>
                <a:lnTo>
                  <a:pt x="12192000" y="0"/>
                </a:lnTo>
                <a:lnTo>
                  <a:pt x="12192000" y="690664"/>
                </a:lnTo>
                <a:cubicBezTo>
                  <a:pt x="10651067" y="754164"/>
                  <a:pt x="10306455" y="19184"/>
                  <a:pt x="8966200" y="76199"/>
                </a:cubicBezTo>
                <a:cubicBezTo>
                  <a:pt x="7625945" y="133214"/>
                  <a:pt x="6038535" y="791453"/>
                  <a:pt x="4429868" y="905753"/>
                </a:cubicBezTo>
                <a:cubicBezTo>
                  <a:pt x="2821201" y="1020053"/>
                  <a:pt x="1720445" y="896026"/>
                  <a:pt x="0" y="0"/>
                </a:cubicBezTo>
                <a:close/>
              </a:path>
            </a:pathLst>
          </a:custGeom>
          <a:solidFill>
            <a:srgbClr val="AFCBD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3"/>
          <p:cNvSpPr/>
          <p:nvPr userDrawn="1"/>
        </p:nvSpPr>
        <p:spPr>
          <a:xfrm flipV="1">
            <a:off x="0" y="5916524"/>
            <a:ext cx="12192000" cy="941476"/>
          </a:xfrm>
          <a:custGeom>
            <a:avLst/>
            <a:gdLst>
              <a:gd name="connsiteX0" fmla="*/ 0 w 12192000"/>
              <a:gd name="connsiteY0" fmla="*/ 0 h 690664"/>
              <a:gd name="connsiteX1" fmla="*/ 12192000 w 12192000"/>
              <a:gd name="connsiteY1" fmla="*/ 0 h 690664"/>
              <a:gd name="connsiteX2" fmla="*/ 12192000 w 12192000"/>
              <a:gd name="connsiteY2" fmla="*/ 690664 h 690664"/>
              <a:gd name="connsiteX3" fmla="*/ 0 w 12192000"/>
              <a:gd name="connsiteY3" fmla="*/ 690664 h 690664"/>
              <a:gd name="connsiteX4" fmla="*/ 0 w 12192000"/>
              <a:gd name="connsiteY4" fmla="*/ 0 h 690664"/>
              <a:gd name="connsiteX0-1" fmla="*/ 0 w 12192000"/>
              <a:gd name="connsiteY0-2" fmla="*/ 0 h 690664"/>
              <a:gd name="connsiteX1-3" fmla="*/ 12192000 w 12192000"/>
              <a:gd name="connsiteY1-4" fmla="*/ 0 h 690664"/>
              <a:gd name="connsiteX2-5" fmla="*/ 12192000 w 12192000"/>
              <a:gd name="connsiteY2-6" fmla="*/ 690664 h 690664"/>
              <a:gd name="connsiteX3-7" fmla="*/ 3998068 w 12192000"/>
              <a:gd name="connsiteY3-8" fmla="*/ 651753 h 690664"/>
              <a:gd name="connsiteX4-9" fmla="*/ 0 w 12192000"/>
              <a:gd name="connsiteY4-10" fmla="*/ 0 h 690664"/>
              <a:gd name="connsiteX0-11" fmla="*/ 319371 w 12511371"/>
              <a:gd name="connsiteY0-12" fmla="*/ 0 h 757213"/>
              <a:gd name="connsiteX1-13" fmla="*/ 12511371 w 12511371"/>
              <a:gd name="connsiteY1-14" fmla="*/ 0 h 757213"/>
              <a:gd name="connsiteX2-15" fmla="*/ 12511371 w 12511371"/>
              <a:gd name="connsiteY2-16" fmla="*/ 690664 h 757213"/>
              <a:gd name="connsiteX3-17" fmla="*/ 4317439 w 12511371"/>
              <a:gd name="connsiteY3-18" fmla="*/ 651753 h 757213"/>
              <a:gd name="connsiteX4-19" fmla="*/ 319371 w 12511371"/>
              <a:gd name="connsiteY4-20" fmla="*/ 0 h 757213"/>
              <a:gd name="connsiteX0-21" fmla="*/ 0 w 12192000"/>
              <a:gd name="connsiteY0-22" fmla="*/ 0 h 757213"/>
              <a:gd name="connsiteX1-23" fmla="*/ 12192000 w 12192000"/>
              <a:gd name="connsiteY1-24" fmla="*/ 0 h 757213"/>
              <a:gd name="connsiteX2-25" fmla="*/ 12192000 w 12192000"/>
              <a:gd name="connsiteY2-26" fmla="*/ 690664 h 757213"/>
              <a:gd name="connsiteX3-27" fmla="*/ 3998068 w 12192000"/>
              <a:gd name="connsiteY3-28" fmla="*/ 651753 h 757213"/>
              <a:gd name="connsiteX4-29" fmla="*/ 0 w 12192000"/>
              <a:gd name="connsiteY4-30" fmla="*/ 0 h 757213"/>
              <a:gd name="connsiteX0-31" fmla="*/ 0 w 12192000"/>
              <a:gd name="connsiteY0-32" fmla="*/ 0 h 1007968"/>
              <a:gd name="connsiteX1-33" fmla="*/ 12192000 w 12192000"/>
              <a:gd name="connsiteY1-34" fmla="*/ 0 h 1007968"/>
              <a:gd name="connsiteX2-35" fmla="*/ 12192000 w 12192000"/>
              <a:gd name="connsiteY2-36" fmla="*/ 690664 h 1007968"/>
              <a:gd name="connsiteX3-37" fmla="*/ 7668368 w 12192000"/>
              <a:gd name="connsiteY3-38" fmla="*/ 981953 h 1007968"/>
              <a:gd name="connsiteX4-39" fmla="*/ 0 w 12192000"/>
              <a:gd name="connsiteY4-40" fmla="*/ 0 h 1007968"/>
              <a:gd name="connsiteX0-41" fmla="*/ 0 w 12192000"/>
              <a:gd name="connsiteY0-42" fmla="*/ 0 h 735496"/>
              <a:gd name="connsiteX1-43" fmla="*/ 12192000 w 12192000"/>
              <a:gd name="connsiteY1-44" fmla="*/ 0 h 735496"/>
              <a:gd name="connsiteX2-45" fmla="*/ 12192000 w 12192000"/>
              <a:gd name="connsiteY2-46" fmla="*/ 690664 h 735496"/>
              <a:gd name="connsiteX3-47" fmla="*/ 5141068 w 12192000"/>
              <a:gd name="connsiteY3-48" fmla="*/ 575553 h 735496"/>
              <a:gd name="connsiteX4-49" fmla="*/ 0 w 12192000"/>
              <a:gd name="connsiteY4-50" fmla="*/ 0 h 735496"/>
              <a:gd name="connsiteX0-51" fmla="*/ 0 w 12192000"/>
              <a:gd name="connsiteY0-52" fmla="*/ 0 h 760490"/>
              <a:gd name="connsiteX1-53" fmla="*/ 12192000 w 12192000"/>
              <a:gd name="connsiteY1-54" fmla="*/ 0 h 760490"/>
              <a:gd name="connsiteX2-55" fmla="*/ 12192000 w 12192000"/>
              <a:gd name="connsiteY2-56" fmla="*/ 690664 h 760490"/>
              <a:gd name="connsiteX3-57" fmla="*/ 9575800 w 12192000"/>
              <a:gd name="connsiteY3-58" fmla="*/ 723899 h 760490"/>
              <a:gd name="connsiteX4-59" fmla="*/ 5141068 w 12192000"/>
              <a:gd name="connsiteY4-60" fmla="*/ 575553 h 760490"/>
              <a:gd name="connsiteX5" fmla="*/ 0 w 12192000"/>
              <a:gd name="connsiteY5" fmla="*/ 0 h 760490"/>
              <a:gd name="connsiteX0-61" fmla="*/ 0 w 12192000"/>
              <a:gd name="connsiteY0-62" fmla="*/ 0 h 704576"/>
              <a:gd name="connsiteX1-63" fmla="*/ 12192000 w 12192000"/>
              <a:gd name="connsiteY1-64" fmla="*/ 0 h 704576"/>
              <a:gd name="connsiteX2-65" fmla="*/ 12192000 w 12192000"/>
              <a:gd name="connsiteY2-66" fmla="*/ 690664 h 704576"/>
              <a:gd name="connsiteX3-67" fmla="*/ 9766300 w 12192000"/>
              <a:gd name="connsiteY3-68" fmla="*/ 88899 h 704576"/>
              <a:gd name="connsiteX4-69" fmla="*/ 5141068 w 12192000"/>
              <a:gd name="connsiteY4-70" fmla="*/ 575553 h 704576"/>
              <a:gd name="connsiteX5-71" fmla="*/ 0 w 12192000"/>
              <a:gd name="connsiteY5-72" fmla="*/ 0 h 704576"/>
              <a:gd name="connsiteX0-73" fmla="*/ 0 w 12192000"/>
              <a:gd name="connsiteY0-74" fmla="*/ 0 h 969431"/>
              <a:gd name="connsiteX1-75" fmla="*/ 12192000 w 12192000"/>
              <a:gd name="connsiteY1-76" fmla="*/ 0 h 969431"/>
              <a:gd name="connsiteX2-77" fmla="*/ 12192000 w 12192000"/>
              <a:gd name="connsiteY2-78" fmla="*/ 690664 h 969431"/>
              <a:gd name="connsiteX3-79" fmla="*/ 9766300 w 12192000"/>
              <a:gd name="connsiteY3-80" fmla="*/ 88899 h 969431"/>
              <a:gd name="connsiteX4-81" fmla="*/ 5153768 w 12192000"/>
              <a:gd name="connsiteY4-82" fmla="*/ 969253 h 969431"/>
              <a:gd name="connsiteX5-83" fmla="*/ 0 w 12192000"/>
              <a:gd name="connsiteY5-84" fmla="*/ 0 h 969431"/>
              <a:gd name="connsiteX0-85" fmla="*/ 0 w 12192000"/>
              <a:gd name="connsiteY0-86" fmla="*/ 0 h 1041680"/>
              <a:gd name="connsiteX1-87" fmla="*/ 12192000 w 12192000"/>
              <a:gd name="connsiteY1-88" fmla="*/ 0 h 1041680"/>
              <a:gd name="connsiteX2-89" fmla="*/ 12192000 w 12192000"/>
              <a:gd name="connsiteY2-90" fmla="*/ 690664 h 1041680"/>
              <a:gd name="connsiteX3-91" fmla="*/ 9766300 w 12192000"/>
              <a:gd name="connsiteY3-92" fmla="*/ 88899 h 1041680"/>
              <a:gd name="connsiteX4-93" fmla="*/ 5153768 w 12192000"/>
              <a:gd name="connsiteY4-94" fmla="*/ 969253 h 1041680"/>
              <a:gd name="connsiteX5-95" fmla="*/ 0 w 12192000"/>
              <a:gd name="connsiteY5-96" fmla="*/ 0 h 1041680"/>
              <a:gd name="connsiteX0-97" fmla="*/ 0 w 12192000"/>
              <a:gd name="connsiteY0-98" fmla="*/ 0 h 942923"/>
              <a:gd name="connsiteX1-99" fmla="*/ 12192000 w 12192000"/>
              <a:gd name="connsiteY1-100" fmla="*/ 0 h 942923"/>
              <a:gd name="connsiteX2-101" fmla="*/ 12192000 w 12192000"/>
              <a:gd name="connsiteY2-102" fmla="*/ 690664 h 942923"/>
              <a:gd name="connsiteX3-103" fmla="*/ 9766300 w 12192000"/>
              <a:gd name="connsiteY3-104" fmla="*/ 88899 h 942923"/>
              <a:gd name="connsiteX4-105" fmla="*/ 5141068 w 12192000"/>
              <a:gd name="connsiteY4-106" fmla="*/ 854953 h 942923"/>
              <a:gd name="connsiteX5-107" fmla="*/ 0 w 12192000"/>
              <a:gd name="connsiteY5-108" fmla="*/ 0 h 942923"/>
              <a:gd name="connsiteX0-109" fmla="*/ 0 w 12192000"/>
              <a:gd name="connsiteY0-110" fmla="*/ 0 h 942923"/>
              <a:gd name="connsiteX1-111" fmla="*/ 12192000 w 12192000"/>
              <a:gd name="connsiteY1-112" fmla="*/ 0 h 942923"/>
              <a:gd name="connsiteX2-113" fmla="*/ 12192000 w 12192000"/>
              <a:gd name="connsiteY2-114" fmla="*/ 690664 h 942923"/>
              <a:gd name="connsiteX3-115" fmla="*/ 9766300 w 12192000"/>
              <a:gd name="connsiteY3-116" fmla="*/ 88899 h 942923"/>
              <a:gd name="connsiteX4-117" fmla="*/ 5141068 w 12192000"/>
              <a:gd name="connsiteY4-118" fmla="*/ 854953 h 942923"/>
              <a:gd name="connsiteX5-119" fmla="*/ 0 w 12192000"/>
              <a:gd name="connsiteY5-120" fmla="*/ 0 h 942923"/>
              <a:gd name="connsiteX0-121" fmla="*/ 0 w 12192000"/>
              <a:gd name="connsiteY0-122" fmla="*/ 0 h 942923"/>
              <a:gd name="connsiteX1-123" fmla="*/ 12192000 w 12192000"/>
              <a:gd name="connsiteY1-124" fmla="*/ 0 h 942923"/>
              <a:gd name="connsiteX2-125" fmla="*/ 12192000 w 12192000"/>
              <a:gd name="connsiteY2-126" fmla="*/ 690664 h 942923"/>
              <a:gd name="connsiteX3-127" fmla="*/ 9766300 w 12192000"/>
              <a:gd name="connsiteY3-128" fmla="*/ 88899 h 942923"/>
              <a:gd name="connsiteX4-129" fmla="*/ 5141068 w 12192000"/>
              <a:gd name="connsiteY4-130" fmla="*/ 854953 h 942923"/>
              <a:gd name="connsiteX5-131" fmla="*/ 0 w 12192000"/>
              <a:gd name="connsiteY5-132" fmla="*/ 0 h 942923"/>
              <a:gd name="connsiteX0-133" fmla="*/ 0 w 12192000"/>
              <a:gd name="connsiteY0-134" fmla="*/ 0 h 855100"/>
              <a:gd name="connsiteX1-135" fmla="*/ 12192000 w 12192000"/>
              <a:gd name="connsiteY1-136" fmla="*/ 0 h 855100"/>
              <a:gd name="connsiteX2-137" fmla="*/ 12192000 w 12192000"/>
              <a:gd name="connsiteY2-138" fmla="*/ 690664 h 855100"/>
              <a:gd name="connsiteX3-139" fmla="*/ 8966200 w 12192000"/>
              <a:gd name="connsiteY3-140" fmla="*/ 76199 h 855100"/>
              <a:gd name="connsiteX4-141" fmla="*/ 5141068 w 12192000"/>
              <a:gd name="connsiteY4-142" fmla="*/ 854953 h 855100"/>
              <a:gd name="connsiteX5-143" fmla="*/ 0 w 12192000"/>
              <a:gd name="connsiteY5-144" fmla="*/ 0 h 855100"/>
              <a:gd name="connsiteX0-145" fmla="*/ 0 w 12192000"/>
              <a:gd name="connsiteY0-146" fmla="*/ 0 h 905892"/>
              <a:gd name="connsiteX1-147" fmla="*/ 12192000 w 12192000"/>
              <a:gd name="connsiteY1-148" fmla="*/ 0 h 905892"/>
              <a:gd name="connsiteX2-149" fmla="*/ 12192000 w 12192000"/>
              <a:gd name="connsiteY2-150" fmla="*/ 690664 h 905892"/>
              <a:gd name="connsiteX3-151" fmla="*/ 8966200 w 12192000"/>
              <a:gd name="connsiteY3-152" fmla="*/ 76199 h 905892"/>
              <a:gd name="connsiteX4-153" fmla="*/ 4429868 w 12192000"/>
              <a:gd name="connsiteY4-154" fmla="*/ 905753 h 905892"/>
              <a:gd name="connsiteX5-155" fmla="*/ 0 w 12192000"/>
              <a:gd name="connsiteY5-156" fmla="*/ 0 h 905892"/>
              <a:gd name="connsiteX0-157" fmla="*/ 0 w 12192000"/>
              <a:gd name="connsiteY0-158" fmla="*/ 0 h 941476"/>
              <a:gd name="connsiteX1-159" fmla="*/ 12192000 w 12192000"/>
              <a:gd name="connsiteY1-160" fmla="*/ 0 h 941476"/>
              <a:gd name="connsiteX2-161" fmla="*/ 12192000 w 12192000"/>
              <a:gd name="connsiteY2-162" fmla="*/ 690664 h 941476"/>
              <a:gd name="connsiteX3-163" fmla="*/ 8966200 w 12192000"/>
              <a:gd name="connsiteY3-164" fmla="*/ 76199 h 941476"/>
              <a:gd name="connsiteX4-165" fmla="*/ 4429868 w 12192000"/>
              <a:gd name="connsiteY4-166" fmla="*/ 905753 h 941476"/>
              <a:gd name="connsiteX5-167" fmla="*/ 0 w 12192000"/>
              <a:gd name="connsiteY5-168" fmla="*/ 0 h 941476"/>
              <a:gd name="connsiteX0-169" fmla="*/ 0 w 12192000"/>
              <a:gd name="connsiteY0-170" fmla="*/ 0 h 941476"/>
              <a:gd name="connsiteX1-171" fmla="*/ 12192000 w 12192000"/>
              <a:gd name="connsiteY1-172" fmla="*/ 0 h 941476"/>
              <a:gd name="connsiteX2-173" fmla="*/ 12192000 w 12192000"/>
              <a:gd name="connsiteY2-174" fmla="*/ 690664 h 941476"/>
              <a:gd name="connsiteX3-175" fmla="*/ 8966200 w 12192000"/>
              <a:gd name="connsiteY3-176" fmla="*/ 76199 h 941476"/>
              <a:gd name="connsiteX4-177" fmla="*/ 4429868 w 12192000"/>
              <a:gd name="connsiteY4-178" fmla="*/ 905753 h 941476"/>
              <a:gd name="connsiteX5-179" fmla="*/ 0 w 12192000"/>
              <a:gd name="connsiteY5-180" fmla="*/ 0 h 941476"/>
              <a:gd name="connsiteX0-181" fmla="*/ 0 w 12192000"/>
              <a:gd name="connsiteY0-182" fmla="*/ 0 h 941476"/>
              <a:gd name="connsiteX1-183" fmla="*/ 12192000 w 12192000"/>
              <a:gd name="connsiteY1-184" fmla="*/ 0 h 941476"/>
              <a:gd name="connsiteX2-185" fmla="*/ 12192000 w 12192000"/>
              <a:gd name="connsiteY2-186" fmla="*/ 690664 h 941476"/>
              <a:gd name="connsiteX3-187" fmla="*/ 8966200 w 12192000"/>
              <a:gd name="connsiteY3-188" fmla="*/ 76199 h 941476"/>
              <a:gd name="connsiteX4-189" fmla="*/ 4429868 w 12192000"/>
              <a:gd name="connsiteY4-190" fmla="*/ 905753 h 941476"/>
              <a:gd name="connsiteX5-191" fmla="*/ 0 w 12192000"/>
              <a:gd name="connsiteY5-192" fmla="*/ 0 h 941476"/>
              <a:gd name="connsiteX0-193" fmla="*/ 0 w 12192000"/>
              <a:gd name="connsiteY0-194" fmla="*/ 0 h 941476"/>
              <a:gd name="connsiteX1-195" fmla="*/ 12192000 w 12192000"/>
              <a:gd name="connsiteY1-196" fmla="*/ 0 h 941476"/>
              <a:gd name="connsiteX2-197" fmla="*/ 12192000 w 12192000"/>
              <a:gd name="connsiteY2-198" fmla="*/ 690664 h 941476"/>
              <a:gd name="connsiteX3-199" fmla="*/ 8966200 w 12192000"/>
              <a:gd name="connsiteY3-200" fmla="*/ 76199 h 941476"/>
              <a:gd name="connsiteX4-201" fmla="*/ 4429868 w 12192000"/>
              <a:gd name="connsiteY4-202" fmla="*/ 905753 h 941476"/>
              <a:gd name="connsiteX5-203" fmla="*/ 0 w 12192000"/>
              <a:gd name="connsiteY5-204" fmla="*/ 0 h 941476"/>
              <a:gd name="connsiteX0-205" fmla="*/ 0 w 12192000"/>
              <a:gd name="connsiteY0-206" fmla="*/ 0 h 941476"/>
              <a:gd name="connsiteX1-207" fmla="*/ 12192000 w 12192000"/>
              <a:gd name="connsiteY1-208" fmla="*/ 0 h 941476"/>
              <a:gd name="connsiteX2-209" fmla="*/ 12192000 w 12192000"/>
              <a:gd name="connsiteY2-210" fmla="*/ 690664 h 941476"/>
              <a:gd name="connsiteX3-211" fmla="*/ 8966200 w 12192000"/>
              <a:gd name="connsiteY3-212" fmla="*/ 76199 h 941476"/>
              <a:gd name="connsiteX4-213" fmla="*/ 4429868 w 12192000"/>
              <a:gd name="connsiteY4-214" fmla="*/ 905753 h 941476"/>
              <a:gd name="connsiteX5-215" fmla="*/ 0 w 12192000"/>
              <a:gd name="connsiteY5-216" fmla="*/ 0 h 941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2192000" h="941476">
                <a:moveTo>
                  <a:pt x="0" y="0"/>
                </a:moveTo>
                <a:lnTo>
                  <a:pt x="12192000" y="0"/>
                </a:lnTo>
                <a:lnTo>
                  <a:pt x="12192000" y="690664"/>
                </a:lnTo>
                <a:cubicBezTo>
                  <a:pt x="10651067" y="754164"/>
                  <a:pt x="10306455" y="19184"/>
                  <a:pt x="8966200" y="76199"/>
                </a:cubicBezTo>
                <a:cubicBezTo>
                  <a:pt x="7625945" y="133214"/>
                  <a:pt x="6038535" y="791453"/>
                  <a:pt x="4429868" y="905753"/>
                </a:cubicBezTo>
                <a:cubicBezTo>
                  <a:pt x="2821201" y="1020053"/>
                  <a:pt x="1720445" y="896026"/>
                  <a:pt x="0" y="0"/>
                </a:cubicBezTo>
                <a:close/>
              </a:path>
            </a:pathLst>
          </a:custGeom>
          <a:solidFill>
            <a:srgbClr val="E9E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1"/>
            <a:ext cx="12192000" cy="941476"/>
          </a:xfrm>
          <a:custGeom>
            <a:avLst/>
            <a:gdLst>
              <a:gd name="connsiteX0" fmla="*/ 0 w 12192000"/>
              <a:gd name="connsiteY0" fmla="*/ 0 h 690664"/>
              <a:gd name="connsiteX1" fmla="*/ 12192000 w 12192000"/>
              <a:gd name="connsiteY1" fmla="*/ 0 h 690664"/>
              <a:gd name="connsiteX2" fmla="*/ 12192000 w 12192000"/>
              <a:gd name="connsiteY2" fmla="*/ 690664 h 690664"/>
              <a:gd name="connsiteX3" fmla="*/ 0 w 12192000"/>
              <a:gd name="connsiteY3" fmla="*/ 690664 h 690664"/>
              <a:gd name="connsiteX4" fmla="*/ 0 w 12192000"/>
              <a:gd name="connsiteY4" fmla="*/ 0 h 690664"/>
              <a:gd name="connsiteX0-1" fmla="*/ 0 w 12192000"/>
              <a:gd name="connsiteY0-2" fmla="*/ 0 h 690664"/>
              <a:gd name="connsiteX1-3" fmla="*/ 12192000 w 12192000"/>
              <a:gd name="connsiteY1-4" fmla="*/ 0 h 690664"/>
              <a:gd name="connsiteX2-5" fmla="*/ 12192000 w 12192000"/>
              <a:gd name="connsiteY2-6" fmla="*/ 690664 h 690664"/>
              <a:gd name="connsiteX3-7" fmla="*/ 3998068 w 12192000"/>
              <a:gd name="connsiteY3-8" fmla="*/ 651753 h 690664"/>
              <a:gd name="connsiteX4-9" fmla="*/ 0 w 12192000"/>
              <a:gd name="connsiteY4-10" fmla="*/ 0 h 690664"/>
              <a:gd name="connsiteX0-11" fmla="*/ 319371 w 12511371"/>
              <a:gd name="connsiteY0-12" fmla="*/ 0 h 757213"/>
              <a:gd name="connsiteX1-13" fmla="*/ 12511371 w 12511371"/>
              <a:gd name="connsiteY1-14" fmla="*/ 0 h 757213"/>
              <a:gd name="connsiteX2-15" fmla="*/ 12511371 w 12511371"/>
              <a:gd name="connsiteY2-16" fmla="*/ 690664 h 757213"/>
              <a:gd name="connsiteX3-17" fmla="*/ 4317439 w 12511371"/>
              <a:gd name="connsiteY3-18" fmla="*/ 651753 h 757213"/>
              <a:gd name="connsiteX4-19" fmla="*/ 319371 w 12511371"/>
              <a:gd name="connsiteY4-20" fmla="*/ 0 h 757213"/>
              <a:gd name="connsiteX0-21" fmla="*/ 0 w 12192000"/>
              <a:gd name="connsiteY0-22" fmla="*/ 0 h 757213"/>
              <a:gd name="connsiteX1-23" fmla="*/ 12192000 w 12192000"/>
              <a:gd name="connsiteY1-24" fmla="*/ 0 h 757213"/>
              <a:gd name="connsiteX2-25" fmla="*/ 12192000 w 12192000"/>
              <a:gd name="connsiteY2-26" fmla="*/ 690664 h 757213"/>
              <a:gd name="connsiteX3-27" fmla="*/ 3998068 w 12192000"/>
              <a:gd name="connsiteY3-28" fmla="*/ 651753 h 757213"/>
              <a:gd name="connsiteX4-29" fmla="*/ 0 w 12192000"/>
              <a:gd name="connsiteY4-30" fmla="*/ 0 h 757213"/>
              <a:gd name="connsiteX0-31" fmla="*/ 0 w 12192000"/>
              <a:gd name="connsiteY0-32" fmla="*/ 0 h 1007968"/>
              <a:gd name="connsiteX1-33" fmla="*/ 12192000 w 12192000"/>
              <a:gd name="connsiteY1-34" fmla="*/ 0 h 1007968"/>
              <a:gd name="connsiteX2-35" fmla="*/ 12192000 w 12192000"/>
              <a:gd name="connsiteY2-36" fmla="*/ 690664 h 1007968"/>
              <a:gd name="connsiteX3-37" fmla="*/ 7668368 w 12192000"/>
              <a:gd name="connsiteY3-38" fmla="*/ 981953 h 1007968"/>
              <a:gd name="connsiteX4-39" fmla="*/ 0 w 12192000"/>
              <a:gd name="connsiteY4-40" fmla="*/ 0 h 1007968"/>
              <a:gd name="connsiteX0-41" fmla="*/ 0 w 12192000"/>
              <a:gd name="connsiteY0-42" fmla="*/ 0 h 735496"/>
              <a:gd name="connsiteX1-43" fmla="*/ 12192000 w 12192000"/>
              <a:gd name="connsiteY1-44" fmla="*/ 0 h 735496"/>
              <a:gd name="connsiteX2-45" fmla="*/ 12192000 w 12192000"/>
              <a:gd name="connsiteY2-46" fmla="*/ 690664 h 735496"/>
              <a:gd name="connsiteX3-47" fmla="*/ 5141068 w 12192000"/>
              <a:gd name="connsiteY3-48" fmla="*/ 575553 h 735496"/>
              <a:gd name="connsiteX4-49" fmla="*/ 0 w 12192000"/>
              <a:gd name="connsiteY4-50" fmla="*/ 0 h 735496"/>
              <a:gd name="connsiteX0-51" fmla="*/ 0 w 12192000"/>
              <a:gd name="connsiteY0-52" fmla="*/ 0 h 760490"/>
              <a:gd name="connsiteX1-53" fmla="*/ 12192000 w 12192000"/>
              <a:gd name="connsiteY1-54" fmla="*/ 0 h 760490"/>
              <a:gd name="connsiteX2-55" fmla="*/ 12192000 w 12192000"/>
              <a:gd name="connsiteY2-56" fmla="*/ 690664 h 760490"/>
              <a:gd name="connsiteX3-57" fmla="*/ 9575800 w 12192000"/>
              <a:gd name="connsiteY3-58" fmla="*/ 723899 h 760490"/>
              <a:gd name="connsiteX4-59" fmla="*/ 5141068 w 12192000"/>
              <a:gd name="connsiteY4-60" fmla="*/ 575553 h 760490"/>
              <a:gd name="connsiteX5" fmla="*/ 0 w 12192000"/>
              <a:gd name="connsiteY5" fmla="*/ 0 h 760490"/>
              <a:gd name="connsiteX0-61" fmla="*/ 0 w 12192000"/>
              <a:gd name="connsiteY0-62" fmla="*/ 0 h 704576"/>
              <a:gd name="connsiteX1-63" fmla="*/ 12192000 w 12192000"/>
              <a:gd name="connsiteY1-64" fmla="*/ 0 h 704576"/>
              <a:gd name="connsiteX2-65" fmla="*/ 12192000 w 12192000"/>
              <a:gd name="connsiteY2-66" fmla="*/ 690664 h 704576"/>
              <a:gd name="connsiteX3-67" fmla="*/ 9766300 w 12192000"/>
              <a:gd name="connsiteY3-68" fmla="*/ 88899 h 704576"/>
              <a:gd name="connsiteX4-69" fmla="*/ 5141068 w 12192000"/>
              <a:gd name="connsiteY4-70" fmla="*/ 575553 h 704576"/>
              <a:gd name="connsiteX5-71" fmla="*/ 0 w 12192000"/>
              <a:gd name="connsiteY5-72" fmla="*/ 0 h 704576"/>
              <a:gd name="connsiteX0-73" fmla="*/ 0 w 12192000"/>
              <a:gd name="connsiteY0-74" fmla="*/ 0 h 969431"/>
              <a:gd name="connsiteX1-75" fmla="*/ 12192000 w 12192000"/>
              <a:gd name="connsiteY1-76" fmla="*/ 0 h 969431"/>
              <a:gd name="connsiteX2-77" fmla="*/ 12192000 w 12192000"/>
              <a:gd name="connsiteY2-78" fmla="*/ 690664 h 969431"/>
              <a:gd name="connsiteX3-79" fmla="*/ 9766300 w 12192000"/>
              <a:gd name="connsiteY3-80" fmla="*/ 88899 h 969431"/>
              <a:gd name="connsiteX4-81" fmla="*/ 5153768 w 12192000"/>
              <a:gd name="connsiteY4-82" fmla="*/ 969253 h 969431"/>
              <a:gd name="connsiteX5-83" fmla="*/ 0 w 12192000"/>
              <a:gd name="connsiteY5-84" fmla="*/ 0 h 969431"/>
              <a:gd name="connsiteX0-85" fmla="*/ 0 w 12192000"/>
              <a:gd name="connsiteY0-86" fmla="*/ 0 h 1041680"/>
              <a:gd name="connsiteX1-87" fmla="*/ 12192000 w 12192000"/>
              <a:gd name="connsiteY1-88" fmla="*/ 0 h 1041680"/>
              <a:gd name="connsiteX2-89" fmla="*/ 12192000 w 12192000"/>
              <a:gd name="connsiteY2-90" fmla="*/ 690664 h 1041680"/>
              <a:gd name="connsiteX3-91" fmla="*/ 9766300 w 12192000"/>
              <a:gd name="connsiteY3-92" fmla="*/ 88899 h 1041680"/>
              <a:gd name="connsiteX4-93" fmla="*/ 5153768 w 12192000"/>
              <a:gd name="connsiteY4-94" fmla="*/ 969253 h 1041680"/>
              <a:gd name="connsiteX5-95" fmla="*/ 0 w 12192000"/>
              <a:gd name="connsiteY5-96" fmla="*/ 0 h 1041680"/>
              <a:gd name="connsiteX0-97" fmla="*/ 0 w 12192000"/>
              <a:gd name="connsiteY0-98" fmla="*/ 0 h 942923"/>
              <a:gd name="connsiteX1-99" fmla="*/ 12192000 w 12192000"/>
              <a:gd name="connsiteY1-100" fmla="*/ 0 h 942923"/>
              <a:gd name="connsiteX2-101" fmla="*/ 12192000 w 12192000"/>
              <a:gd name="connsiteY2-102" fmla="*/ 690664 h 942923"/>
              <a:gd name="connsiteX3-103" fmla="*/ 9766300 w 12192000"/>
              <a:gd name="connsiteY3-104" fmla="*/ 88899 h 942923"/>
              <a:gd name="connsiteX4-105" fmla="*/ 5141068 w 12192000"/>
              <a:gd name="connsiteY4-106" fmla="*/ 854953 h 942923"/>
              <a:gd name="connsiteX5-107" fmla="*/ 0 w 12192000"/>
              <a:gd name="connsiteY5-108" fmla="*/ 0 h 942923"/>
              <a:gd name="connsiteX0-109" fmla="*/ 0 w 12192000"/>
              <a:gd name="connsiteY0-110" fmla="*/ 0 h 942923"/>
              <a:gd name="connsiteX1-111" fmla="*/ 12192000 w 12192000"/>
              <a:gd name="connsiteY1-112" fmla="*/ 0 h 942923"/>
              <a:gd name="connsiteX2-113" fmla="*/ 12192000 w 12192000"/>
              <a:gd name="connsiteY2-114" fmla="*/ 690664 h 942923"/>
              <a:gd name="connsiteX3-115" fmla="*/ 9766300 w 12192000"/>
              <a:gd name="connsiteY3-116" fmla="*/ 88899 h 942923"/>
              <a:gd name="connsiteX4-117" fmla="*/ 5141068 w 12192000"/>
              <a:gd name="connsiteY4-118" fmla="*/ 854953 h 942923"/>
              <a:gd name="connsiteX5-119" fmla="*/ 0 w 12192000"/>
              <a:gd name="connsiteY5-120" fmla="*/ 0 h 942923"/>
              <a:gd name="connsiteX0-121" fmla="*/ 0 w 12192000"/>
              <a:gd name="connsiteY0-122" fmla="*/ 0 h 942923"/>
              <a:gd name="connsiteX1-123" fmla="*/ 12192000 w 12192000"/>
              <a:gd name="connsiteY1-124" fmla="*/ 0 h 942923"/>
              <a:gd name="connsiteX2-125" fmla="*/ 12192000 w 12192000"/>
              <a:gd name="connsiteY2-126" fmla="*/ 690664 h 942923"/>
              <a:gd name="connsiteX3-127" fmla="*/ 9766300 w 12192000"/>
              <a:gd name="connsiteY3-128" fmla="*/ 88899 h 942923"/>
              <a:gd name="connsiteX4-129" fmla="*/ 5141068 w 12192000"/>
              <a:gd name="connsiteY4-130" fmla="*/ 854953 h 942923"/>
              <a:gd name="connsiteX5-131" fmla="*/ 0 w 12192000"/>
              <a:gd name="connsiteY5-132" fmla="*/ 0 h 942923"/>
              <a:gd name="connsiteX0-133" fmla="*/ 0 w 12192000"/>
              <a:gd name="connsiteY0-134" fmla="*/ 0 h 855100"/>
              <a:gd name="connsiteX1-135" fmla="*/ 12192000 w 12192000"/>
              <a:gd name="connsiteY1-136" fmla="*/ 0 h 855100"/>
              <a:gd name="connsiteX2-137" fmla="*/ 12192000 w 12192000"/>
              <a:gd name="connsiteY2-138" fmla="*/ 690664 h 855100"/>
              <a:gd name="connsiteX3-139" fmla="*/ 8966200 w 12192000"/>
              <a:gd name="connsiteY3-140" fmla="*/ 76199 h 855100"/>
              <a:gd name="connsiteX4-141" fmla="*/ 5141068 w 12192000"/>
              <a:gd name="connsiteY4-142" fmla="*/ 854953 h 855100"/>
              <a:gd name="connsiteX5-143" fmla="*/ 0 w 12192000"/>
              <a:gd name="connsiteY5-144" fmla="*/ 0 h 855100"/>
              <a:gd name="connsiteX0-145" fmla="*/ 0 w 12192000"/>
              <a:gd name="connsiteY0-146" fmla="*/ 0 h 905892"/>
              <a:gd name="connsiteX1-147" fmla="*/ 12192000 w 12192000"/>
              <a:gd name="connsiteY1-148" fmla="*/ 0 h 905892"/>
              <a:gd name="connsiteX2-149" fmla="*/ 12192000 w 12192000"/>
              <a:gd name="connsiteY2-150" fmla="*/ 690664 h 905892"/>
              <a:gd name="connsiteX3-151" fmla="*/ 8966200 w 12192000"/>
              <a:gd name="connsiteY3-152" fmla="*/ 76199 h 905892"/>
              <a:gd name="connsiteX4-153" fmla="*/ 4429868 w 12192000"/>
              <a:gd name="connsiteY4-154" fmla="*/ 905753 h 905892"/>
              <a:gd name="connsiteX5-155" fmla="*/ 0 w 12192000"/>
              <a:gd name="connsiteY5-156" fmla="*/ 0 h 905892"/>
              <a:gd name="connsiteX0-157" fmla="*/ 0 w 12192000"/>
              <a:gd name="connsiteY0-158" fmla="*/ 0 h 941476"/>
              <a:gd name="connsiteX1-159" fmla="*/ 12192000 w 12192000"/>
              <a:gd name="connsiteY1-160" fmla="*/ 0 h 941476"/>
              <a:gd name="connsiteX2-161" fmla="*/ 12192000 w 12192000"/>
              <a:gd name="connsiteY2-162" fmla="*/ 690664 h 941476"/>
              <a:gd name="connsiteX3-163" fmla="*/ 8966200 w 12192000"/>
              <a:gd name="connsiteY3-164" fmla="*/ 76199 h 941476"/>
              <a:gd name="connsiteX4-165" fmla="*/ 4429868 w 12192000"/>
              <a:gd name="connsiteY4-166" fmla="*/ 905753 h 941476"/>
              <a:gd name="connsiteX5-167" fmla="*/ 0 w 12192000"/>
              <a:gd name="connsiteY5-168" fmla="*/ 0 h 941476"/>
              <a:gd name="connsiteX0-169" fmla="*/ 0 w 12192000"/>
              <a:gd name="connsiteY0-170" fmla="*/ 0 h 941476"/>
              <a:gd name="connsiteX1-171" fmla="*/ 12192000 w 12192000"/>
              <a:gd name="connsiteY1-172" fmla="*/ 0 h 941476"/>
              <a:gd name="connsiteX2-173" fmla="*/ 12192000 w 12192000"/>
              <a:gd name="connsiteY2-174" fmla="*/ 690664 h 941476"/>
              <a:gd name="connsiteX3-175" fmla="*/ 8966200 w 12192000"/>
              <a:gd name="connsiteY3-176" fmla="*/ 76199 h 941476"/>
              <a:gd name="connsiteX4-177" fmla="*/ 4429868 w 12192000"/>
              <a:gd name="connsiteY4-178" fmla="*/ 905753 h 941476"/>
              <a:gd name="connsiteX5-179" fmla="*/ 0 w 12192000"/>
              <a:gd name="connsiteY5-180" fmla="*/ 0 h 941476"/>
              <a:gd name="connsiteX0-181" fmla="*/ 0 w 12192000"/>
              <a:gd name="connsiteY0-182" fmla="*/ 0 h 941476"/>
              <a:gd name="connsiteX1-183" fmla="*/ 12192000 w 12192000"/>
              <a:gd name="connsiteY1-184" fmla="*/ 0 h 941476"/>
              <a:gd name="connsiteX2-185" fmla="*/ 12192000 w 12192000"/>
              <a:gd name="connsiteY2-186" fmla="*/ 690664 h 941476"/>
              <a:gd name="connsiteX3-187" fmla="*/ 8966200 w 12192000"/>
              <a:gd name="connsiteY3-188" fmla="*/ 76199 h 941476"/>
              <a:gd name="connsiteX4-189" fmla="*/ 4429868 w 12192000"/>
              <a:gd name="connsiteY4-190" fmla="*/ 905753 h 941476"/>
              <a:gd name="connsiteX5-191" fmla="*/ 0 w 12192000"/>
              <a:gd name="connsiteY5-192" fmla="*/ 0 h 941476"/>
              <a:gd name="connsiteX0-193" fmla="*/ 0 w 12192000"/>
              <a:gd name="connsiteY0-194" fmla="*/ 0 h 941476"/>
              <a:gd name="connsiteX1-195" fmla="*/ 12192000 w 12192000"/>
              <a:gd name="connsiteY1-196" fmla="*/ 0 h 941476"/>
              <a:gd name="connsiteX2-197" fmla="*/ 12192000 w 12192000"/>
              <a:gd name="connsiteY2-198" fmla="*/ 690664 h 941476"/>
              <a:gd name="connsiteX3-199" fmla="*/ 8966200 w 12192000"/>
              <a:gd name="connsiteY3-200" fmla="*/ 76199 h 941476"/>
              <a:gd name="connsiteX4-201" fmla="*/ 4429868 w 12192000"/>
              <a:gd name="connsiteY4-202" fmla="*/ 905753 h 941476"/>
              <a:gd name="connsiteX5-203" fmla="*/ 0 w 12192000"/>
              <a:gd name="connsiteY5-204" fmla="*/ 0 h 941476"/>
              <a:gd name="connsiteX0-205" fmla="*/ 0 w 12192000"/>
              <a:gd name="connsiteY0-206" fmla="*/ 0 h 941476"/>
              <a:gd name="connsiteX1-207" fmla="*/ 12192000 w 12192000"/>
              <a:gd name="connsiteY1-208" fmla="*/ 0 h 941476"/>
              <a:gd name="connsiteX2-209" fmla="*/ 12192000 w 12192000"/>
              <a:gd name="connsiteY2-210" fmla="*/ 690664 h 941476"/>
              <a:gd name="connsiteX3-211" fmla="*/ 8966200 w 12192000"/>
              <a:gd name="connsiteY3-212" fmla="*/ 76199 h 941476"/>
              <a:gd name="connsiteX4-213" fmla="*/ 4429868 w 12192000"/>
              <a:gd name="connsiteY4-214" fmla="*/ 905753 h 941476"/>
              <a:gd name="connsiteX5-215" fmla="*/ 0 w 12192000"/>
              <a:gd name="connsiteY5-216" fmla="*/ 0 h 941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2192000" h="941476">
                <a:moveTo>
                  <a:pt x="0" y="0"/>
                </a:moveTo>
                <a:lnTo>
                  <a:pt x="12192000" y="0"/>
                </a:lnTo>
                <a:lnTo>
                  <a:pt x="12192000" y="690664"/>
                </a:lnTo>
                <a:cubicBezTo>
                  <a:pt x="10651067" y="754164"/>
                  <a:pt x="10306455" y="19184"/>
                  <a:pt x="8966200" y="76199"/>
                </a:cubicBezTo>
                <a:cubicBezTo>
                  <a:pt x="7625945" y="133214"/>
                  <a:pt x="6038535" y="791453"/>
                  <a:pt x="4429868" y="905753"/>
                </a:cubicBezTo>
                <a:cubicBezTo>
                  <a:pt x="2821201" y="1020053"/>
                  <a:pt x="1720445" y="896026"/>
                  <a:pt x="0" y="0"/>
                </a:cubicBezTo>
                <a:close/>
              </a:path>
            </a:pathLst>
          </a:cu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3"/>
          <p:cNvSpPr/>
          <p:nvPr userDrawn="1"/>
        </p:nvSpPr>
        <p:spPr>
          <a:xfrm flipH="1" flipV="1">
            <a:off x="0" y="5916524"/>
            <a:ext cx="12192000" cy="941476"/>
          </a:xfrm>
          <a:custGeom>
            <a:avLst/>
            <a:gdLst>
              <a:gd name="connsiteX0" fmla="*/ 0 w 12192000"/>
              <a:gd name="connsiteY0" fmla="*/ 0 h 690664"/>
              <a:gd name="connsiteX1" fmla="*/ 12192000 w 12192000"/>
              <a:gd name="connsiteY1" fmla="*/ 0 h 690664"/>
              <a:gd name="connsiteX2" fmla="*/ 12192000 w 12192000"/>
              <a:gd name="connsiteY2" fmla="*/ 690664 h 690664"/>
              <a:gd name="connsiteX3" fmla="*/ 0 w 12192000"/>
              <a:gd name="connsiteY3" fmla="*/ 690664 h 690664"/>
              <a:gd name="connsiteX4" fmla="*/ 0 w 12192000"/>
              <a:gd name="connsiteY4" fmla="*/ 0 h 690664"/>
              <a:gd name="connsiteX0-1" fmla="*/ 0 w 12192000"/>
              <a:gd name="connsiteY0-2" fmla="*/ 0 h 690664"/>
              <a:gd name="connsiteX1-3" fmla="*/ 12192000 w 12192000"/>
              <a:gd name="connsiteY1-4" fmla="*/ 0 h 690664"/>
              <a:gd name="connsiteX2-5" fmla="*/ 12192000 w 12192000"/>
              <a:gd name="connsiteY2-6" fmla="*/ 690664 h 690664"/>
              <a:gd name="connsiteX3-7" fmla="*/ 3998068 w 12192000"/>
              <a:gd name="connsiteY3-8" fmla="*/ 651753 h 690664"/>
              <a:gd name="connsiteX4-9" fmla="*/ 0 w 12192000"/>
              <a:gd name="connsiteY4-10" fmla="*/ 0 h 690664"/>
              <a:gd name="connsiteX0-11" fmla="*/ 319371 w 12511371"/>
              <a:gd name="connsiteY0-12" fmla="*/ 0 h 757213"/>
              <a:gd name="connsiteX1-13" fmla="*/ 12511371 w 12511371"/>
              <a:gd name="connsiteY1-14" fmla="*/ 0 h 757213"/>
              <a:gd name="connsiteX2-15" fmla="*/ 12511371 w 12511371"/>
              <a:gd name="connsiteY2-16" fmla="*/ 690664 h 757213"/>
              <a:gd name="connsiteX3-17" fmla="*/ 4317439 w 12511371"/>
              <a:gd name="connsiteY3-18" fmla="*/ 651753 h 757213"/>
              <a:gd name="connsiteX4-19" fmla="*/ 319371 w 12511371"/>
              <a:gd name="connsiteY4-20" fmla="*/ 0 h 757213"/>
              <a:gd name="connsiteX0-21" fmla="*/ 0 w 12192000"/>
              <a:gd name="connsiteY0-22" fmla="*/ 0 h 757213"/>
              <a:gd name="connsiteX1-23" fmla="*/ 12192000 w 12192000"/>
              <a:gd name="connsiteY1-24" fmla="*/ 0 h 757213"/>
              <a:gd name="connsiteX2-25" fmla="*/ 12192000 w 12192000"/>
              <a:gd name="connsiteY2-26" fmla="*/ 690664 h 757213"/>
              <a:gd name="connsiteX3-27" fmla="*/ 3998068 w 12192000"/>
              <a:gd name="connsiteY3-28" fmla="*/ 651753 h 757213"/>
              <a:gd name="connsiteX4-29" fmla="*/ 0 w 12192000"/>
              <a:gd name="connsiteY4-30" fmla="*/ 0 h 757213"/>
              <a:gd name="connsiteX0-31" fmla="*/ 0 w 12192000"/>
              <a:gd name="connsiteY0-32" fmla="*/ 0 h 1007968"/>
              <a:gd name="connsiteX1-33" fmla="*/ 12192000 w 12192000"/>
              <a:gd name="connsiteY1-34" fmla="*/ 0 h 1007968"/>
              <a:gd name="connsiteX2-35" fmla="*/ 12192000 w 12192000"/>
              <a:gd name="connsiteY2-36" fmla="*/ 690664 h 1007968"/>
              <a:gd name="connsiteX3-37" fmla="*/ 7668368 w 12192000"/>
              <a:gd name="connsiteY3-38" fmla="*/ 981953 h 1007968"/>
              <a:gd name="connsiteX4-39" fmla="*/ 0 w 12192000"/>
              <a:gd name="connsiteY4-40" fmla="*/ 0 h 1007968"/>
              <a:gd name="connsiteX0-41" fmla="*/ 0 w 12192000"/>
              <a:gd name="connsiteY0-42" fmla="*/ 0 h 735496"/>
              <a:gd name="connsiteX1-43" fmla="*/ 12192000 w 12192000"/>
              <a:gd name="connsiteY1-44" fmla="*/ 0 h 735496"/>
              <a:gd name="connsiteX2-45" fmla="*/ 12192000 w 12192000"/>
              <a:gd name="connsiteY2-46" fmla="*/ 690664 h 735496"/>
              <a:gd name="connsiteX3-47" fmla="*/ 5141068 w 12192000"/>
              <a:gd name="connsiteY3-48" fmla="*/ 575553 h 735496"/>
              <a:gd name="connsiteX4-49" fmla="*/ 0 w 12192000"/>
              <a:gd name="connsiteY4-50" fmla="*/ 0 h 735496"/>
              <a:gd name="connsiteX0-51" fmla="*/ 0 w 12192000"/>
              <a:gd name="connsiteY0-52" fmla="*/ 0 h 760490"/>
              <a:gd name="connsiteX1-53" fmla="*/ 12192000 w 12192000"/>
              <a:gd name="connsiteY1-54" fmla="*/ 0 h 760490"/>
              <a:gd name="connsiteX2-55" fmla="*/ 12192000 w 12192000"/>
              <a:gd name="connsiteY2-56" fmla="*/ 690664 h 760490"/>
              <a:gd name="connsiteX3-57" fmla="*/ 9575800 w 12192000"/>
              <a:gd name="connsiteY3-58" fmla="*/ 723899 h 760490"/>
              <a:gd name="connsiteX4-59" fmla="*/ 5141068 w 12192000"/>
              <a:gd name="connsiteY4-60" fmla="*/ 575553 h 760490"/>
              <a:gd name="connsiteX5" fmla="*/ 0 w 12192000"/>
              <a:gd name="connsiteY5" fmla="*/ 0 h 760490"/>
              <a:gd name="connsiteX0-61" fmla="*/ 0 w 12192000"/>
              <a:gd name="connsiteY0-62" fmla="*/ 0 h 704576"/>
              <a:gd name="connsiteX1-63" fmla="*/ 12192000 w 12192000"/>
              <a:gd name="connsiteY1-64" fmla="*/ 0 h 704576"/>
              <a:gd name="connsiteX2-65" fmla="*/ 12192000 w 12192000"/>
              <a:gd name="connsiteY2-66" fmla="*/ 690664 h 704576"/>
              <a:gd name="connsiteX3-67" fmla="*/ 9766300 w 12192000"/>
              <a:gd name="connsiteY3-68" fmla="*/ 88899 h 704576"/>
              <a:gd name="connsiteX4-69" fmla="*/ 5141068 w 12192000"/>
              <a:gd name="connsiteY4-70" fmla="*/ 575553 h 704576"/>
              <a:gd name="connsiteX5-71" fmla="*/ 0 w 12192000"/>
              <a:gd name="connsiteY5-72" fmla="*/ 0 h 704576"/>
              <a:gd name="connsiteX0-73" fmla="*/ 0 w 12192000"/>
              <a:gd name="connsiteY0-74" fmla="*/ 0 h 969431"/>
              <a:gd name="connsiteX1-75" fmla="*/ 12192000 w 12192000"/>
              <a:gd name="connsiteY1-76" fmla="*/ 0 h 969431"/>
              <a:gd name="connsiteX2-77" fmla="*/ 12192000 w 12192000"/>
              <a:gd name="connsiteY2-78" fmla="*/ 690664 h 969431"/>
              <a:gd name="connsiteX3-79" fmla="*/ 9766300 w 12192000"/>
              <a:gd name="connsiteY3-80" fmla="*/ 88899 h 969431"/>
              <a:gd name="connsiteX4-81" fmla="*/ 5153768 w 12192000"/>
              <a:gd name="connsiteY4-82" fmla="*/ 969253 h 969431"/>
              <a:gd name="connsiteX5-83" fmla="*/ 0 w 12192000"/>
              <a:gd name="connsiteY5-84" fmla="*/ 0 h 969431"/>
              <a:gd name="connsiteX0-85" fmla="*/ 0 w 12192000"/>
              <a:gd name="connsiteY0-86" fmla="*/ 0 h 1041680"/>
              <a:gd name="connsiteX1-87" fmla="*/ 12192000 w 12192000"/>
              <a:gd name="connsiteY1-88" fmla="*/ 0 h 1041680"/>
              <a:gd name="connsiteX2-89" fmla="*/ 12192000 w 12192000"/>
              <a:gd name="connsiteY2-90" fmla="*/ 690664 h 1041680"/>
              <a:gd name="connsiteX3-91" fmla="*/ 9766300 w 12192000"/>
              <a:gd name="connsiteY3-92" fmla="*/ 88899 h 1041680"/>
              <a:gd name="connsiteX4-93" fmla="*/ 5153768 w 12192000"/>
              <a:gd name="connsiteY4-94" fmla="*/ 969253 h 1041680"/>
              <a:gd name="connsiteX5-95" fmla="*/ 0 w 12192000"/>
              <a:gd name="connsiteY5-96" fmla="*/ 0 h 1041680"/>
              <a:gd name="connsiteX0-97" fmla="*/ 0 w 12192000"/>
              <a:gd name="connsiteY0-98" fmla="*/ 0 h 942923"/>
              <a:gd name="connsiteX1-99" fmla="*/ 12192000 w 12192000"/>
              <a:gd name="connsiteY1-100" fmla="*/ 0 h 942923"/>
              <a:gd name="connsiteX2-101" fmla="*/ 12192000 w 12192000"/>
              <a:gd name="connsiteY2-102" fmla="*/ 690664 h 942923"/>
              <a:gd name="connsiteX3-103" fmla="*/ 9766300 w 12192000"/>
              <a:gd name="connsiteY3-104" fmla="*/ 88899 h 942923"/>
              <a:gd name="connsiteX4-105" fmla="*/ 5141068 w 12192000"/>
              <a:gd name="connsiteY4-106" fmla="*/ 854953 h 942923"/>
              <a:gd name="connsiteX5-107" fmla="*/ 0 w 12192000"/>
              <a:gd name="connsiteY5-108" fmla="*/ 0 h 942923"/>
              <a:gd name="connsiteX0-109" fmla="*/ 0 w 12192000"/>
              <a:gd name="connsiteY0-110" fmla="*/ 0 h 942923"/>
              <a:gd name="connsiteX1-111" fmla="*/ 12192000 w 12192000"/>
              <a:gd name="connsiteY1-112" fmla="*/ 0 h 942923"/>
              <a:gd name="connsiteX2-113" fmla="*/ 12192000 w 12192000"/>
              <a:gd name="connsiteY2-114" fmla="*/ 690664 h 942923"/>
              <a:gd name="connsiteX3-115" fmla="*/ 9766300 w 12192000"/>
              <a:gd name="connsiteY3-116" fmla="*/ 88899 h 942923"/>
              <a:gd name="connsiteX4-117" fmla="*/ 5141068 w 12192000"/>
              <a:gd name="connsiteY4-118" fmla="*/ 854953 h 942923"/>
              <a:gd name="connsiteX5-119" fmla="*/ 0 w 12192000"/>
              <a:gd name="connsiteY5-120" fmla="*/ 0 h 942923"/>
              <a:gd name="connsiteX0-121" fmla="*/ 0 w 12192000"/>
              <a:gd name="connsiteY0-122" fmla="*/ 0 h 942923"/>
              <a:gd name="connsiteX1-123" fmla="*/ 12192000 w 12192000"/>
              <a:gd name="connsiteY1-124" fmla="*/ 0 h 942923"/>
              <a:gd name="connsiteX2-125" fmla="*/ 12192000 w 12192000"/>
              <a:gd name="connsiteY2-126" fmla="*/ 690664 h 942923"/>
              <a:gd name="connsiteX3-127" fmla="*/ 9766300 w 12192000"/>
              <a:gd name="connsiteY3-128" fmla="*/ 88899 h 942923"/>
              <a:gd name="connsiteX4-129" fmla="*/ 5141068 w 12192000"/>
              <a:gd name="connsiteY4-130" fmla="*/ 854953 h 942923"/>
              <a:gd name="connsiteX5-131" fmla="*/ 0 w 12192000"/>
              <a:gd name="connsiteY5-132" fmla="*/ 0 h 942923"/>
              <a:gd name="connsiteX0-133" fmla="*/ 0 w 12192000"/>
              <a:gd name="connsiteY0-134" fmla="*/ 0 h 855100"/>
              <a:gd name="connsiteX1-135" fmla="*/ 12192000 w 12192000"/>
              <a:gd name="connsiteY1-136" fmla="*/ 0 h 855100"/>
              <a:gd name="connsiteX2-137" fmla="*/ 12192000 w 12192000"/>
              <a:gd name="connsiteY2-138" fmla="*/ 690664 h 855100"/>
              <a:gd name="connsiteX3-139" fmla="*/ 8966200 w 12192000"/>
              <a:gd name="connsiteY3-140" fmla="*/ 76199 h 855100"/>
              <a:gd name="connsiteX4-141" fmla="*/ 5141068 w 12192000"/>
              <a:gd name="connsiteY4-142" fmla="*/ 854953 h 855100"/>
              <a:gd name="connsiteX5-143" fmla="*/ 0 w 12192000"/>
              <a:gd name="connsiteY5-144" fmla="*/ 0 h 855100"/>
              <a:gd name="connsiteX0-145" fmla="*/ 0 w 12192000"/>
              <a:gd name="connsiteY0-146" fmla="*/ 0 h 905892"/>
              <a:gd name="connsiteX1-147" fmla="*/ 12192000 w 12192000"/>
              <a:gd name="connsiteY1-148" fmla="*/ 0 h 905892"/>
              <a:gd name="connsiteX2-149" fmla="*/ 12192000 w 12192000"/>
              <a:gd name="connsiteY2-150" fmla="*/ 690664 h 905892"/>
              <a:gd name="connsiteX3-151" fmla="*/ 8966200 w 12192000"/>
              <a:gd name="connsiteY3-152" fmla="*/ 76199 h 905892"/>
              <a:gd name="connsiteX4-153" fmla="*/ 4429868 w 12192000"/>
              <a:gd name="connsiteY4-154" fmla="*/ 905753 h 905892"/>
              <a:gd name="connsiteX5-155" fmla="*/ 0 w 12192000"/>
              <a:gd name="connsiteY5-156" fmla="*/ 0 h 905892"/>
              <a:gd name="connsiteX0-157" fmla="*/ 0 w 12192000"/>
              <a:gd name="connsiteY0-158" fmla="*/ 0 h 941476"/>
              <a:gd name="connsiteX1-159" fmla="*/ 12192000 w 12192000"/>
              <a:gd name="connsiteY1-160" fmla="*/ 0 h 941476"/>
              <a:gd name="connsiteX2-161" fmla="*/ 12192000 w 12192000"/>
              <a:gd name="connsiteY2-162" fmla="*/ 690664 h 941476"/>
              <a:gd name="connsiteX3-163" fmla="*/ 8966200 w 12192000"/>
              <a:gd name="connsiteY3-164" fmla="*/ 76199 h 941476"/>
              <a:gd name="connsiteX4-165" fmla="*/ 4429868 w 12192000"/>
              <a:gd name="connsiteY4-166" fmla="*/ 905753 h 941476"/>
              <a:gd name="connsiteX5-167" fmla="*/ 0 w 12192000"/>
              <a:gd name="connsiteY5-168" fmla="*/ 0 h 941476"/>
              <a:gd name="connsiteX0-169" fmla="*/ 0 w 12192000"/>
              <a:gd name="connsiteY0-170" fmla="*/ 0 h 941476"/>
              <a:gd name="connsiteX1-171" fmla="*/ 12192000 w 12192000"/>
              <a:gd name="connsiteY1-172" fmla="*/ 0 h 941476"/>
              <a:gd name="connsiteX2-173" fmla="*/ 12192000 w 12192000"/>
              <a:gd name="connsiteY2-174" fmla="*/ 690664 h 941476"/>
              <a:gd name="connsiteX3-175" fmla="*/ 8966200 w 12192000"/>
              <a:gd name="connsiteY3-176" fmla="*/ 76199 h 941476"/>
              <a:gd name="connsiteX4-177" fmla="*/ 4429868 w 12192000"/>
              <a:gd name="connsiteY4-178" fmla="*/ 905753 h 941476"/>
              <a:gd name="connsiteX5-179" fmla="*/ 0 w 12192000"/>
              <a:gd name="connsiteY5-180" fmla="*/ 0 h 941476"/>
              <a:gd name="connsiteX0-181" fmla="*/ 0 w 12192000"/>
              <a:gd name="connsiteY0-182" fmla="*/ 0 h 941476"/>
              <a:gd name="connsiteX1-183" fmla="*/ 12192000 w 12192000"/>
              <a:gd name="connsiteY1-184" fmla="*/ 0 h 941476"/>
              <a:gd name="connsiteX2-185" fmla="*/ 12192000 w 12192000"/>
              <a:gd name="connsiteY2-186" fmla="*/ 690664 h 941476"/>
              <a:gd name="connsiteX3-187" fmla="*/ 8966200 w 12192000"/>
              <a:gd name="connsiteY3-188" fmla="*/ 76199 h 941476"/>
              <a:gd name="connsiteX4-189" fmla="*/ 4429868 w 12192000"/>
              <a:gd name="connsiteY4-190" fmla="*/ 905753 h 941476"/>
              <a:gd name="connsiteX5-191" fmla="*/ 0 w 12192000"/>
              <a:gd name="connsiteY5-192" fmla="*/ 0 h 941476"/>
              <a:gd name="connsiteX0-193" fmla="*/ 0 w 12192000"/>
              <a:gd name="connsiteY0-194" fmla="*/ 0 h 941476"/>
              <a:gd name="connsiteX1-195" fmla="*/ 12192000 w 12192000"/>
              <a:gd name="connsiteY1-196" fmla="*/ 0 h 941476"/>
              <a:gd name="connsiteX2-197" fmla="*/ 12192000 w 12192000"/>
              <a:gd name="connsiteY2-198" fmla="*/ 690664 h 941476"/>
              <a:gd name="connsiteX3-199" fmla="*/ 8966200 w 12192000"/>
              <a:gd name="connsiteY3-200" fmla="*/ 76199 h 941476"/>
              <a:gd name="connsiteX4-201" fmla="*/ 4429868 w 12192000"/>
              <a:gd name="connsiteY4-202" fmla="*/ 905753 h 941476"/>
              <a:gd name="connsiteX5-203" fmla="*/ 0 w 12192000"/>
              <a:gd name="connsiteY5-204" fmla="*/ 0 h 941476"/>
              <a:gd name="connsiteX0-205" fmla="*/ 0 w 12192000"/>
              <a:gd name="connsiteY0-206" fmla="*/ 0 h 941476"/>
              <a:gd name="connsiteX1-207" fmla="*/ 12192000 w 12192000"/>
              <a:gd name="connsiteY1-208" fmla="*/ 0 h 941476"/>
              <a:gd name="connsiteX2-209" fmla="*/ 12192000 w 12192000"/>
              <a:gd name="connsiteY2-210" fmla="*/ 690664 h 941476"/>
              <a:gd name="connsiteX3-211" fmla="*/ 8966200 w 12192000"/>
              <a:gd name="connsiteY3-212" fmla="*/ 76199 h 941476"/>
              <a:gd name="connsiteX4-213" fmla="*/ 4429868 w 12192000"/>
              <a:gd name="connsiteY4-214" fmla="*/ 905753 h 941476"/>
              <a:gd name="connsiteX5-215" fmla="*/ 0 w 12192000"/>
              <a:gd name="connsiteY5-216" fmla="*/ 0 h 941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2192000" h="941476">
                <a:moveTo>
                  <a:pt x="0" y="0"/>
                </a:moveTo>
                <a:lnTo>
                  <a:pt x="12192000" y="0"/>
                </a:lnTo>
                <a:lnTo>
                  <a:pt x="12192000" y="690664"/>
                </a:lnTo>
                <a:cubicBezTo>
                  <a:pt x="10651067" y="754164"/>
                  <a:pt x="10306455" y="19184"/>
                  <a:pt x="8966200" y="76199"/>
                </a:cubicBezTo>
                <a:cubicBezTo>
                  <a:pt x="7625945" y="133214"/>
                  <a:pt x="6038535" y="791453"/>
                  <a:pt x="4429868" y="905753"/>
                </a:cubicBezTo>
                <a:cubicBezTo>
                  <a:pt x="2821201" y="1020053"/>
                  <a:pt x="1720445" y="896026"/>
                  <a:pt x="0" y="0"/>
                </a:cubicBezTo>
                <a:close/>
              </a:path>
            </a:pathLst>
          </a:cu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矩形 3"/>
          <p:cNvSpPr/>
          <p:nvPr userDrawn="1"/>
        </p:nvSpPr>
        <p:spPr>
          <a:xfrm>
            <a:off x="-12700" y="-1"/>
            <a:ext cx="12204700" cy="1804835"/>
          </a:xfrm>
          <a:custGeom>
            <a:avLst/>
            <a:gdLst>
              <a:gd name="connsiteX0" fmla="*/ 0 w 12192000"/>
              <a:gd name="connsiteY0" fmla="*/ 0 h 690664"/>
              <a:gd name="connsiteX1" fmla="*/ 12192000 w 12192000"/>
              <a:gd name="connsiteY1" fmla="*/ 0 h 690664"/>
              <a:gd name="connsiteX2" fmla="*/ 12192000 w 12192000"/>
              <a:gd name="connsiteY2" fmla="*/ 690664 h 690664"/>
              <a:gd name="connsiteX3" fmla="*/ 0 w 12192000"/>
              <a:gd name="connsiteY3" fmla="*/ 690664 h 690664"/>
              <a:gd name="connsiteX4" fmla="*/ 0 w 12192000"/>
              <a:gd name="connsiteY4" fmla="*/ 0 h 690664"/>
              <a:gd name="connsiteX0-1" fmla="*/ 0 w 12192000"/>
              <a:gd name="connsiteY0-2" fmla="*/ 0 h 690664"/>
              <a:gd name="connsiteX1-3" fmla="*/ 12192000 w 12192000"/>
              <a:gd name="connsiteY1-4" fmla="*/ 0 h 690664"/>
              <a:gd name="connsiteX2-5" fmla="*/ 12192000 w 12192000"/>
              <a:gd name="connsiteY2-6" fmla="*/ 690664 h 690664"/>
              <a:gd name="connsiteX3-7" fmla="*/ 3998068 w 12192000"/>
              <a:gd name="connsiteY3-8" fmla="*/ 651753 h 690664"/>
              <a:gd name="connsiteX4-9" fmla="*/ 0 w 12192000"/>
              <a:gd name="connsiteY4-10" fmla="*/ 0 h 690664"/>
              <a:gd name="connsiteX0-11" fmla="*/ 319371 w 12511371"/>
              <a:gd name="connsiteY0-12" fmla="*/ 0 h 757213"/>
              <a:gd name="connsiteX1-13" fmla="*/ 12511371 w 12511371"/>
              <a:gd name="connsiteY1-14" fmla="*/ 0 h 757213"/>
              <a:gd name="connsiteX2-15" fmla="*/ 12511371 w 12511371"/>
              <a:gd name="connsiteY2-16" fmla="*/ 690664 h 757213"/>
              <a:gd name="connsiteX3-17" fmla="*/ 4317439 w 12511371"/>
              <a:gd name="connsiteY3-18" fmla="*/ 651753 h 757213"/>
              <a:gd name="connsiteX4-19" fmla="*/ 319371 w 12511371"/>
              <a:gd name="connsiteY4-20" fmla="*/ 0 h 757213"/>
              <a:gd name="connsiteX0-21" fmla="*/ 0 w 12192000"/>
              <a:gd name="connsiteY0-22" fmla="*/ 0 h 757213"/>
              <a:gd name="connsiteX1-23" fmla="*/ 12192000 w 12192000"/>
              <a:gd name="connsiteY1-24" fmla="*/ 0 h 757213"/>
              <a:gd name="connsiteX2-25" fmla="*/ 12192000 w 12192000"/>
              <a:gd name="connsiteY2-26" fmla="*/ 690664 h 757213"/>
              <a:gd name="connsiteX3-27" fmla="*/ 3998068 w 12192000"/>
              <a:gd name="connsiteY3-28" fmla="*/ 651753 h 757213"/>
              <a:gd name="connsiteX4-29" fmla="*/ 0 w 12192000"/>
              <a:gd name="connsiteY4-30" fmla="*/ 0 h 757213"/>
              <a:gd name="connsiteX0-31" fmla="*/ 0 w 12192000"/>
              <a:gd name="connsiteY0-32" fmla="*/ 0 h 1007968"/>
              <a:gd name="connsiteX1-33" fmla="*/ 12192000 w 12192000"/>
              <a:gd name="connsiteY1-34" fmla="*/ 0 h 1007968"/>
              <a:gd name="connsiteX2-35" fmla="*/ 12192000 w 12192000"/>
              <a:gd name="connsiteY2-36" fmla="*/ 690664 h 1007968"/>
              <a:gd name="connsiteX3-37" fmla="*/ 7668368 w 12192000"/>
              <a:gd name="connsiteY3-38" fmla="*/ 981953 h 1007968"/>
              <a:gd name="connsiteX4-39" fmla="*/ 0 w 12192000"/>
              <a:gd name="connsiteY4-40" fmla="*/ 0 h 1007968"/>
              <a:gd name="connsiteX0-41" fmla="*/ 0 w 12192000"/>
              <a:gd name="connsiteY0-42" fmla="*/ 0 h 735496"/>
              <a:gd name="connsiteX1-43" fmla="*/ 12192000 w 12192000"/>
              <a:gd name="connsiteY1-44" fmla="*/ 0 h 735496"/>
              <a:gd name="connsiteX2-45" fmla="*/ 12192000 w 12192000"/>
              <a:gd name="connsiteY2-46" fmla="*/ 690664 h 735496"/>
              <a:gd name="connsiteX3-47" fmla="*/ 5141068 w 12192000"/>
              <a:gd name="connsiteY3-48" fmla="*/ 575553 h 735496"/>
              <a:gd name="connsiteX4-49" fmla="*/ 0 w 12192000"/>
              <a:gd name="connsiteY4-50" fmla="*/ 0 h 735496"/>
              <a:gd name="connsiteX0-51" fmla="*/ 0 w 12192000"/>
              <a:gd name="connsiteY0-52" fmla="*/ 0 h 760490"/>
              <a:gd name="connsiteX1-53" fmla="*/ 12192000 w 12192000"/>
              <a:gd name="connsiteY1-54" fmla="*/ 0 h 760490"/>
              <a:gd name="connsiteX2-55" fmla="*/ 12192000 w 12192000"/>
              <a:gd name="connsiteY2-56" fmla="*/ 690664 h 760490"/>
              <a:gd name="connsiteX3-57" fmla="*/ 9575800 w 12192000"/>
              <a:gd name="connsiteY3-58" fmla="*/ 723899 h 760490"/>
              <a:gd name="connsiteX4-59" fmla="*/ 5141068 w 12192000"/>
              <a:gd name="connsiteY4-60" fmla="*/ 575553 h 760490"/>
              <a:gd name="connsiteX5" fmla="*/ 0 w 12192000"/>
              <a:gd name="connsiteY5" fmla="*/ 0 h 760490"/>
              <a:gd name="connsiteX0-61" fmla="*/ 0 w 12192000"/>
              <a:gd name="connsiteY0-62" fmla="*/ 0 h 704576"/>
              <a:gd name="connsiteX1-63" fmla="*/ 12192000 w 12192000"/>
              <a:gd name="connsiteY1-64" fmla="*/ 0 h 704576"/>
              <a:gd name="connsiteX2-65" fmla="*/ 12192000 w 12192000"/>
              <a:gd name="connsiteY2-66" fmla="*/ 690664 h 704576"/>
              <a:gd name="connsiteX3-67" fmla="*/ 9766300 w 12192000"/>
              <a:gd name="connsiteY3-68" fmla="*/ 88899 h 704576"/>
              <a:gd name="connsiteX4-69" fmla="*/ 5141068 w 12192000"/>
              <a:gd name="connsiteY4-70" fmla="*/ 575553 h 704576"/>
              <a:gd name="connsiteX5-71" fmla="*/ 0 w 12192000"/>
              <a:gd name="connsiteY5-72" fmla="*/ 0 h 704576"/>
              <a:gd name="connsiteX0-73" fmla="*/ 0 w 12192000"/>
              <a:gd name="connsiteY0-74" fmla="*/ 0 h 969431"/>
              <a:gd name="connsiteX1-75" fmla="*/ 12192000 w 12192000"/>
              <a:gd name="connsiteY1-76" fmla="*/ 0 h 969431"/>
              <a:gd name="connsiteX2-77" fmla="*/ 12192000 w 12192000"/>
              <a:gd name="connsiteY2-78" fmla="*/ 690664 h 969431"/>
              <a:gd name="connsiteX3-79" fmla="*/ 9766300 w 12192000"/>
              <a:gd name="connsiteY3-80" fmla="*/ 88899 h 969431"/>
              <a:gd name="connsiteX4-81" fmla="*/ 5153768 w 12192000"/>
              <a:gd name="connsiteY4-82" fmla="*/ 969253 h 969431"/>
              <a:gd name="connsiteX5-83" fmla="*/ 0 w 12192000"/>
              <a:gd name="connsiteY5-84" fmla="*/ 0 h 969431"/>
              <a:gd name="connsiteX0-85" fmla="*/ 0 w 12192000"/>
              <a:gd name="connsiteY0-86" fmla="*/ 0 h 1041680"/>
              <a:gd name="connsiteX1-87" fmla="*/ 12192000 w 12192000"/>
              <a:gd name="connsiteY1-88" fmla="*/ 0 h 1041680"/>
              <a:gd name="connsiteX2-89" fmla="*/ 12192000 w 12192000"/>
              <a:gd name="connsiteY2-90" fmla="*/ 690664 h 1041680"/>
              <a:gd name="connsiteX3-91" fmla="*/ 9766300 w 12192000"/>
              <a:gd name="connsiteY3-92" fmla="*/ 88899 h 1041680"/>
              <a:gd name="connsiteX4-93" fmla="*/ 5153768 w 12192000"/>
              <a:gd name="connsiteY4-94" fmla="*/ 969253 h 1041680"/>
              <a:gd name="connsiteX5-95" fmla="*/ 0 w 12192000"/>
              <a:gd name="connsiteY5-96" fmla="*/ 0 h 1041680"/>
              <a:gd name="connsiteX0-97" fmla="*/ 0 w 12192000"/>
              <a:gd name="connsiteY0-98" fmla="*/ 0 h 942923"/>
              <a:gd name="connsiteX1-99" fmla="*/ 12192000 w 12192000"/>
              <a:gd name="connsiteY1-100" fmla="*/ 0 h 942923"/>
              <a:gd name="connsiteX2-101" fmla="*/ 12192000 w 12192000"/>
              <a:gd name="connsiteY2-102" fmla="*/ 690664 h 942923"/>
              <a:gd name="connsiteX3-103" fmla="*/ 9766300 w 12192000"/>
              <a:gd name="connsiteY3-104" fmla="*/ 88899 h 942923"/>
              <a:gd name="connsiteX4-105" fmla="*/ 5141068 w 12192000"/>
              <a:gd name="connsiteY4-106" fmla="*/ 854953 h 942923"/>
              <a:gd name="connsiteX5-107" fmla="*/ 0 w 12192000"/>
              <a:gd name="connsiteY5-108" fmla="*/ 0 h 942923"/>
              <a:gd name="connsiteX0-109" fmla="*/ 0 w 12192000"/>
              <a:gd name="connsiteY0-110" fmla="*/ 0 h 942923"/>
              <a:gd name="connsiteX1-111" fmla="*/ 12192000 w 12192000"/>
              <a:gd name="connsiteY1-112" fmla="*/ 0 h 942923"/>
              <a:gd name="connsiteX2-113" fmla="*/ 12192000 w 12192000"/>
              <a:gd name="connsiteY2-114" fmla="*/ 690664 h 942923"/>
              <a:gd name="connsiteX3-115" fmla="*/ 9766300 w 12192000"/>
              <a:gd name="connsiteY3-116" fmla="*/ 88899 h 942923"/>
              <a:gd name="connsiteX4-117" fmla="*/ 5141068 w 12192000"/>
              <a:gd name="connsiteY4-118" fmla="*/ 854953 h 942923"/>
              <a:gd name="connsiteX5-119" fmla="*/ 0 w 12192000"/>
              <a:gd name="connsiteY5-120" fmla="*/ 0 h 942923"/>
              <a:gd name="connsiteX0-121" fmla="*/ 0 w 12192000"/>
              <a:gd name="connsiteY0-122" fmla="*/ 0 h 942923"/>
              <a:gd name="connsiteX1-123" fmla="*/ 12192000 w 12192000"/>
              <a:gd name="connsiteY1-124" fmla="*/ 0 h 942923"/>
              <a:gd name="connsiteX2-125" fmla="*/ 12192000 w 12192000"/>
              <a:gd name="connsiteY2-126" fmla="*/ 690664 h 942923"/>
              <a:gd name="connsiteX3-127" fmla="*/ 9766300 w 12192000"/>
              <a:gd name="connsiteY3-128" fmla="*/ 88899 h 942923"/>
              <a:gd name="connsiteX4-129" fmla="*/ 5141068 w 12192000"/>
              <a:gd name="connsiteY4-130" fmla="*/ 854953 h 942923"/>
              <a:gd name="connsiteX5-131" fmla="*/ 0 w 12192000"/>
              <a:gd name="connsiteY5-132" fmla="*/ 0 h 942923"/>
              <a:gd name="connsiteX0-133" fmla="*/ 0 w 12192000"/>
              <a:gd name="connsiteY0-134" fmla="*/ 0 h 855100"/>
              <a:gd name="connsiteX1-135" fmla="*/ 12192000 w 12192000"/>
              <a:gd name="connsiteY1-136" fmla="*/ 0 h 855100"/>
              <a:gd name="connsiteX2-137" fmla="*/ 12192000 w 12192000"/>
              <a:gd name="connsiteY2-138" fmla="*/ 690664 h 855100"/>
              <a:gd name="connsiteX3-139" fmla="*/ 8966200 w 12192000"/>
              <a:gd name="connsiteY3-140" fmla="*/ 76199 h 855100"/>
              <a:gd name="connsiteX4-141" fmla="*/ 5141068 w 12192000"/>
              <a:gd name="connsiteY4-142" fmla="*/ 854953 h 855100"/>
              <a:gd name="connsiteX5-143" fmla="*/ 0 w 12192000"/>
              <a:gd name="connsiteY5-144" fmla="*/ 0 h 855100"/>
              <a:gd name="connsiteX0-145" fmla="*/ 0 w 12192000"/>
              <a:gd name="connsiteY0-146" fmla="*/ 0 h 905892"/>
              <a:gd name="connsiteX1-147" fmla="*/ 12192000 w 12192000"/>
              <a:gd name="connsiteY1-148" fmla="*/ 0 h 905892"/>
              <a:gd name="connsiteX2-149" fmla="*/ 12192000 w 12192000"/>
              <a:gd name="connsiteY2-150" fmla="*/ 690664 h 905892"/>
              <a:gd name="connsiteX3-151" fmla="*/ 8966200 w 12192000"/>
              <a:gd name="connsiteY3-152" fmla="*/ 76199 h 905892"/>
              <a:gd name="connsiteX4-153" fmla="*/ 4429868 w 12192000"/>
              <a:gd name="connsiteY4-154" fmla="*/ 905753 h 905892"/>
              <a:gd name="connsiteX5-155" fmla="*/ 0 w 12192000"/>
              <a:gd name="connsiteY5-156" fmla="*/ 0 h 905892"/>
              <a:gd name="connsiteX0-157" fmla="*/ 0 w 12192000"/>
              <a:gd name="connsiteY0-158" fmla="*/ 0 h 941476"/>
              <a:gd name="connsiteX1-159" fmla="*/ 12192000 w 12192000"/>
              <a:gd name="connsiteY1-160" fmla="*/ 0 h 941476"/>
              <a:gd name="connsiteX2-161" fmla="*/ 12192000 w 12192000"/>
              <a:gd name="connsiteY2-162" fmla="*/ 690664 h 941476"/>
              <a:gd name="connsiteX3-163" fmla="*/ 8966200 w 12192000"/>
              <a:gd name="connsiteY3-164" fmla="*/ 76199 h 941476"/>
              <a:gd name="connsiteX4-165" fmla="*/ 4429868 w 12192000"/>
              <a:gd name="connsiteY4-166" fmla="*/ 905753 h 941476"/>
              <a:gd name="connsiteX5-167" fmla="*/ 0 w 12192000"/>
              <a:gd name="connsiteY5-168" fmla="*/ 0 h 941476"/>
              <a:gd name="connsiteX0-169" fmla="*/ 0 w 12192000"/>
              <a:gd name="connsiteY0-170" fmla="*/ 0 h 941476"/>
              <a:gd name="connsiteX1-171" fmla="*/ 12192000 w 12192000"/>
              <a:gd name="connsiteY1-172" fmla="*/ 0 h 941476"/>
              <a:gd name="connsiteX2-173" fmla="*/ 12192000 w 12192000"/>
              <a:gd name="connsiteY2-174" fmla="*/ 690664 h 941476"/>
              <a:gd name="connsiteX3-175" fmla="*/ 8966200 w 12192000"/>
              <a:gd name="connsiteY3-176" fmla="*/ 76199 h 941476"/>
              <a:gd name="connsiteX4-177" fmla="*/ 4429868 w 12192000"/>
              <a:gd name="connsiteY4-178" fmla="*/ 905753 h 941476"/>
              <a:gd name="connsiteX5-179" fmla="*/ 0 w 12192000"/>
              <a:gd name="connsiteY5-180" fmla="*/ 0 h 941476"/>
              <a:gd name="connsiteX0-181" fmla="*/ 0 w 12192000"/>
              <a:gd name="connsiteY0-182" fmla="*/ 0 h 941476"/>
              <a:gd name="connsiteX1-183" fmla="*/ 12192000 w 12192000"/>
              <a:gd name="connsiteY1-184" fmla="*/ 0 h 941476"/>
              <a:gd name="connsiteX2-185" fmla="*/ 12192000 w 12192000"/>
              <a:gd name="connsiteY2-186" fmla="*/ 690664 h 941476"/>
              <a:gd name="connsiteX3-187" fmla="*/ 8966200 w 12192000"/>
              <a:gd name="connsiteY3-188" fmla="*/ 76199 h 941476"/>
              <a:gd name="connsiteX4-189" fmla="*/ 4429868 w 12192000"/>
              <a:gd name="connsiteY4-190" fmla="*/ 905753 h 941476"/>
              <a:gd name="connsiteX5-191" fmla="*/ 0 w 12192000"/>
              <a:gd name="connsiteY5-192" fmla="*/ 0 h 941476"/>
              <a:gd name="connsiteX0-193" fmla="*/ 0 w 12192000"/>
              <a:gd name="connsiteY0-194" fmla="*/ 0 h 941476"/>
              <a:gd name="connsiteX1-195" fmla="*/ 12192000 w 12192000"/>
              <a:gd name="connsiteY1-196" fmla="*/ 0 h 941476"/>
              <a:gd name="connsiteX2-197" fmla="*/ 12192000 w 12192000"/>
              <a:gd name="connsiteY2-198" fmla="*/ 690664 h 941476"/>
              <a:gd name="connsiteX3-199" fmla="*/ 8966200 w 12192000"/>
              <a:gd name="connsiteY3-200" fmla="*/ 76199 h 941476"/>
              <a:gd name="connsiteX4-201" fmla="*/ 4429868 w 12192000"/>
              <a:gd name="connsiteY4-202" fmla="*/ 905753 h 941476"/>
              <a:gd name="connsiteX5-203" fmla="*/ 0 w 12192000"/>
              <a:gd name="connsiteY5-204" fmla="*/ 0 h 941476"/>
              <a:gd name="connsiteX0-205" fmla="*/ 0 w 12192000"/>
              <a:gd name="connsiteY0-206" fmla="*/ 0 h 941476"/>
              <a:gd name="connsiteX1-207" fmla="*/ 12192000 w 12192000"/>
              <a:gd name="connsiteY1-208" fmla="*/ 0 h 941476"/>
              <a:gd name="connsiteX2-209" fmla="*/ 12192000 w 12192000"/>
              <a:gd name="connsiteY2-210" fmla="*/ 690664 h 941476"/>
              <a:gd name="connsiteX3-211" fmla="*/ 8966200 w 12192000"/>
              <a:gd name="connsiteY3-212" fmla="*/ 76199 h 941476"/>
              <a:gd name="connsiteX4-213" fmla="*/ 4429868 w 12192000"/>
              <a:gd name="connsiteY4-214" fmla="*/ 905753 h 941476"/>
              <a:gd name="connsiteX5-215" fmla="*/ 0 w 12192000"/>
              <a:gd name="connsiteY5-216" fmla="*/ 0 h 941476"/>
              <a:gd name="connsiteX0-217" fmla="*/ 0 w 12192000"/>
              <a:gd name="connsiteY0-218" fmla="*/ 0 h 912262"/>
              <a:gd name="connsiteX1-219" fmla="*/ 12192000 w 12192000"/>
              <a:gd name="connsiteY1-220" fmla="*/ 0 h 912262"/>
              <a:gd name="connsiteX2-221" fmla="*/ 12192000 w 12192000"/>
              <a:gd name="connsiteY2-222" fmla="*/ 690664 h 912262"/>
              <a:gd name="connsiteX3-223" fmla="*/ 8788400 w 12192000"/>
              <a:gd name="connsiteY3-224" fmla="*/ 414800 h 912262"/>
              <a:gd name="connsiteX4-225" fmla="*/ 4429868 w 12192000"/>
              <a:gd name="connsiteY4-226" fmla="*/ 905753 h 912262"/>
              <a:gd name="connsiteX5-227" fmla="*/ 0 w 12192000"/>
              <a:gd name="connsiteY5-228" fmla="*/ 0 h 912262"/>
              <a:gd name="connsiteX0-229" fmla="*/ 0 w 12192000"/>
              <a:gd name="connsiteY0-230" fmla="*/ 0 h 1116953"/>
              <a:gd name="connsiteX1-231" fmla="*/ 12192000 w 12192000"/>
              <a:gd name="connsiteY1-232" fmla="*/ 0 h 1116953"/>
              <a:gd name="connsiteX2-233" fmla="*/ 12192000 w 12192000"/>
              <a:gd name="connsiteY2-234" fmla="*/ 690664 h 1116953"/>
              <a:gd name="connsiteX3-235" fmla="*/ 8788400 w 12192000"/>
              <a:gd name="connsiteY3-236" fmla="*/ 414800 h 1116953"/>
              <a:gd name="connsiteX4-237" fmla="*/ 3972668 w 12192000"/>
              <a:gd name="connsiteY4-238" fmla="*/ 1112217 h 1116953"/>
              <a:gd name="connsiteX5-239" fmla="*/ 0 w 12192000"/>
              <a:gd name="connsiteY5-240" fmla="*/ 0 h 1116953"/>
              <a:gd name="connsiteX0-241" fmla="*/ 0 w 12204700"/>
              <a:gd name="connsiteY0-242" fmla="*/ 0 h 1116953"/>
              <a:gd name="connsiteX1-243" fmla="*/ 12192000 w 12204700"/>
              <a:gd name="connsiteY1-244" fmla="*/ 0 h 1116953"/>
              <a:gd name="connsiteX2-245" fmla="*/ 12204700 w 12204700"/>
              <a:gd name="connsiteY2-246" fmla="*/ 1021007 h 1116953"/>
              <a:gd name="connsiteX3-247" fmla="*/ 8788400 w 12204700"/>
              <a:gd name="connsiteY3-248" fmla="*/ 414800 h 1116953"/>
              <a:gd name="connsiteX4-249" fmla="*/ 3972668 w 12204700"/>
              <a:gd name="connsiteY4-250" fmla="*/ 1112217 h 1116953"/>
              <a:gd name="connsiteX5-251" fmla="*/ 0 w 12204700"/>
              <a:gd name="connsiteY5-252" fmla="*/ 0 h 1116953"/>
              <a:gd name="connsiteX0-253" fmla="*/ 0 w 12204700"/>
              <a:gd name="connsiteY0-254" fmla="*/ 0 h 1116953"/>
              <a:gd name="connsiteX1-255" fmla="*/ 12192000 w 12204700"/>
              <a:gd name="connsiteY1-256" fmla="*/ 0 h 1116953"/>
              <a:gd name="connsiteX2-257" fmla="*/ 12204700 w 12204700"/>
              <a:gd name="connsiteY2-258" fmla="*/ 1021007 h 1116953"/>
              <a:gd name="connsiteX3-259" fmla="*/ 8788400 w 12204700"/>
              <a:gd name="connsiteY3-260" fmla="*/ 414800 h 1116953"/>
              <a:gd name="connsiteX4-261" fmla="*/ 3972668 w 12204700"/>
              <a:gd name="connsiteY4-262" fmla="*/ 1112217 h 1116953"/>
              <a:gd name="connsiteX5-263" fmla="*/ 0 w 12204700"/>
              <a:gd name="connsiteY5-264" fmla="*/ 0 h 1116953"/>
              <a:gd name="connsiteX0-265" fmla="*/ 0 w 12204700"/>
              <a:gd name="connsiteY0-266" fmla="*/ 0 h 1116107"/>
              <a:gd name="connsiteX1-267" fmla="*/ 12192000 w 12204700"/>
              <a:gd name="connsiteY1-268" fmla="*/ 0 h 1116107"/>
              <a:gd name="connsiteX2-269" fmla="*/ 12204700 w 12204700"/>
              <a:gd name="connsiteY2-270" fmla="*/ 1021007 h 1116107"/>
              <a:gd name="connsiteX3-271" fmla="*/ 8280400 w 12204700"/>
              <a:gd name="connsiteY3-272" fmla="*/ 381766 h 1116107"/>
              <a:gd name="connsiteX4-273" fmla="*/ 3972668 w 12204700"/>
              <a:gd name="connsiteY4-274" fmla="*/ 1112217 h 1116107"/>
              <a:gd name="connsiteX5-275" fmla="*/ 0 w 12204700"/>
              <a:gd name="connsiteY5-276" fmla="*/ 0 h 1116107"/>
              <a:gd name="connsiteX0-277" fmla="*/ 0 w 12204700"/>
              <a:gd name="connsiteY0-278" fmla="*/ 0 h 1173649"/>
              <a:gd name="connsiteX1-279" fmla="*/ 12192000 w 12204700"/>
              <a:gd name="connsiteY1-280" fmla="*/ 0 h 1173649"/>
              <a:gd name="connsiteX2-281" fmla="*/ 12204700 w 12204700"/>
              <a:gd name="connsiteY2-282" fmla="*/ 1021007 h 1173649"/>
              <a:gd name="connsiteX3-283" fmla="*/ 8280400 w 12204700"/>
              <a:gd name="connsiteY3-284" fmla="*/ 381766 h 1173649"/>
              <a:gd name="connsiteX4-285" fmla="*/ 3363068 w 12204700"/>
              <a:gd name="connsiteY4-286" fmla="*/ 1170027 h 1173649"/>
              <a:gd name="connsiteX5-287" fmla="*/ 0 w 12204700"/>
              <a:gd name="connsiteY5-288" fmla="*/ 0 h 1173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2204700" h="1173649">
                <a:moveTo>
                  <a:pt x="0" y="0"/>
                </a:moveTo>
                <a:lnTo>
                  <a:pt x="12192000" y="0"/>
                </a:lnTo>
                <a:lnTo>
                  <a:pt x="12204700" y="1021007"/>
                </a:lnTo>
                <a:cubicBezTo>
                  <a:pt x="10409767" y="1084507"/>
                  <a:pt x="9620655" y="324751"/>
                  <a:pt x="8280400" y="381766"/>
                </a:cubicBezTo>
                <a:cubicBezTo>
                  <a:pt x="6940145" y="438781"/>
                  <a:pt x="4743135" y="1233655"/>
                  <a:pt x="3363068" y="1170027"/>
                </a:cubicBezTo>
                <a:cubicBezTo>
                  <a:pt x="1983001" y="1106399"/>
                  <a:pt x="1720445" y="896026"/>
                  <a:pt x="0" y="0"/>
                </a:cubicBezTo>
                <a:close/>
              </a:path>
            </a:pathLst>
          </a:custGeom>
          <a:solidFill>
            <a:srgbClr val="AFCBD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3"/>
          <p:cNvSpPr/>
          <p:nvPr userDrawn="1"/>
        </p:nvSpPr>
        <p:spPr>
          <a:xfrm flipV="1">
            <a:off x="0" y="5916524"/>
            <a:ext cx="12192000" cy="941476"/>
          </a:xfrm>
          <a:custGeom>
            <a:avLst/>
            <a:gdLst>
              <a:gd name="connsiteX0" fmla="*/ 0 w 12192000"/>
              <a:gd name="connsiteY0" fmla="*/ 0 h 690664"/>
              <a:gd name="connsiteX1" fmla="*/ 12192000 w 12192000"/>
              <a:gd name="connsiteY1" fmla="*/ 0 h 690664"/>
              <a:gd name="connsiteX2" fmla="*/ 12192000 w 12192000"/>
              <a:gd name="connsiteY2" fmla="*/ 690664 h 690664"/>
              <a:gd name="connsiteX3" fmla="*/ 0 w 12192000"/>
              <a:gd name="connsiteY3" fmla="*/ 690664 h 690664"/>
              <a:gd name="connsiteX4" fmla="*/ 0 w 12192000"/>
              <a:gd name="connsiteY4" fmla="*/ 0 h 690664"/>
              <a:gd name="connsiteX0-1" fmla="*/ 0 w 12192000"/>
              <a:gd name="connsiteY0-2" fmla="*/ 0 h 690664"/>
              <a:gd name="connsiteX1-3" fmla="*/ 12192000 w 12192000"/>
              <a:gd name="connsiteY1-4" fmla="*/ 0 h 690664"/>
              <a:gd name="connsiteX2-5" fmla="*/ 12192000 w 12192000"/>
              <a:gd name="connsiteY2-6" fmla="*/ 690664 h 690664"/>
              <a:gd name="connsiteX3-7" fmla="*/ 3998068 w 12192000"/>
              <a:gd name="connsiteY3-8" fmla="*/ 651753 h 690664"/>
              <a:gd name="connsiteX4-9" fmla="*/ 0 w 12192000"/>
              <a:gd name="connsiteY4-10" fmla="*/ 0 h 690664"/>
              <a:gd name="connsiteX0-11" fmla="*/ 319371 w 12511371"/>
              <a:gd name="connsiteY0-12" fmla="*/ 0 h 757213"/>
              <a:gd name="connsiteX1-13" fmla="*/ 12511371 w 12511371"/>
              <a:gd name="connsiteY1-14" fmla="*/ 0 h 757213"/>
              <a:gd name="connsiteX2-15" fmla="*/ 12511371 w 12511371"/>
              <a:gd name="connsiteY2-16" fmla="*/ 690664 h 757213"/>
              <a:gd name="connsiteX3-17" fmla="*/ 4317439 w 12511371"/>
              <a:gd name="connsiteY3-18" fmla="*/ 651753 h 757213"/>
              <a:gd name="connsiteX4-19" fmla="*/ 319371 w 12511371"/>
              <a:gd name="connsiteY4-20" fmla="*/ 0 h 757213"/>
              <a:gd name="connsiteX0-21" fmla="*/ 0 w 12192000"/>
              <a:gd name="connsiteY0-22" fmla="*/ 0 h 757213"/>
              <a:gd name="connsiteX1-23" fmla="*/ 12192000 w 12192000"/>
              <a:gd name="connsiteY1-24" fmla="*/ 0 h 757213"/>
              <a:gd name="connsiteX2-25" fmla="*/ 12192000 w 12192000"/>
              <a:gd name="connsiteY2-26" fmla="*/ 690664 h 757213"/>
              <a:gd name="connsiteX3-27" fmla="*/ 3998068 w 12192000"/>
              <a:gd name="connsiteY3-28" fmla="*/ 651753 h 757213"/>
              <a:gd name="connsiteX4-29" fmla="*/ 0 w 12192000"/>
              <a:gd name="connsiteY4-30" fmla="*/ 0 h 757213"/>
              <a:gd name="connsiteX0-31" fmla="*/ 0 w 12192000"/>
              <a:gd name="connsiteY0-32" fmla="*/ 0 h 1007968"/>
              <a:gd name="connsiteX1-33" fmla="*/ 12192000 w 12192000"/>
              <a:gd name="connsiteY1-34" fmla="*/ 0 h 1007968"/>
              <a:gd name="connsiteX2-35" fmla="*/ 12192000 w 12192000"/>
              <a:gd name="connsiteY2-36" fmla="*/ 690664 h 1007968"/>
              <a:gd name="connsiteX3-37" fmla="*/ 7668368 w 12192000"/>
              <a:gd name="connsiteY3-38" fmla="*/ 981953 h 1007968"/>
              <a:gd name="connsiteX4-39" fmla="*/ 0 w 12192000"/>
              <a:gd name="connsiteY4-40" fmla="*/ 0 h 1007968"/>
              <a:gd name="connsiteX0-41" fmla="*/ 0 w 12192000"/>
              <a:gd name="connsiteY0-42" fmla="*/ 0 h 735496"/>
              <a:gd name="connsiteX1-43" fmla="*/ 12192000 w 12192000"/>
              <a:gd name="connsiteY1-44" fmla="*/ 0 h 735496"/>
              <a:gd name="connsiteX2-45" fmla="*/ 12192000 w 12192000"/>
              <a:gd name="connsiteY2-46" fmla="*/ 690664 h 735496"/>
              <a:gd name="connsiteX3-47" fmla="*/ 5141068 w 12192000"/>
              <a:gd name="connsiteY3-48" fmla="*/ 575553 h 735496"/>
              <a:gd name="connsiteX4-49" fmla="*/ 0 w 12192000"/>
              <a:gd name="connsiteY4-50" fmla="*/ 0 h 735496"/>
              <a:gd name="connsiteX0-51" fmla="*/ 0 w 12192000"/>
              <a:gd name="connsiteY0-52" fmla="*/ 0 h 760490"/>
              <a:gd name="connsiteX1-53" fmla="*/ 12192000 w 12192000"/>
              <a:gd name="connsiteY1-54" fmla="*/ 0 h 760490"/>
              <a:gd name="connsiteX2-55" fmla="*/ 12192000 w 12192000"/>
              <a:gd name="connsiteY2-56" fmla="*/ 690664 h 760490"/>
              <a:gd name="connsiteX3-57" fmla="*/ 9575800 w 12192000"/>
              <a:gd name="connsiteY3-58" fmla="*/ 723899 h 760490"/>
              <a:gd name="connsiteX4-59" fmla="*/ 5141068 w 12192000"/>
              <a:gd name="connsiteY4-60" fmla="*/ 575553 h 760490"/>
              <a:gd name="connsiteX5" fmla="*/ 0 w 12192000"/>
              <a:gd name="connsiteY5" fmla="*/ 0 h 760490"/>
              <a:gd name="connsiteX0-61" fmla="*/ 0 w 12192000"/>
              <a:gd name="connsiteY0-62" fmla="*/ 0 h 704576"/>
              <a:gd name="connsiteX1-63" fmla="*/ 12192000 w 12192000"/>
              <a:gd name="connsiteY1-64" fmla="*/ 0 h 704576"/>
              <a:gd name="connsiteX2-65" fmla="*/ 12192000 w 12192000"/>
              <a:gd name="connsiteY2-66" fmla="*/ 690664 h 704576"/>
              <a:gd name="connsiteX3-67" fmla="*/ 9766300 w 12192000"/>
              <a:gd name="connsiteY3-68" fmla="*/ 88899 h 704576"/>
              <a:gd name="connsiteX4-69" fmla="*/ 5141068 w 12192000"/>
              <a:gd name="connsiteY4-70" fmla="*/ 575553 h 704576"/>
              <a:gd name="connsiteX5-71" fmla="*/ 0 w 12192000"/>
              <a:gd name="connsiteY5-72" fmla="*/ 0 h 704576"/>
              <a:gd name="connsiteX0-73" fmla="*/ 0 w 12192000"/>
              <a:gd name="connsiteY0-74" fmla="*/ 0 h 969431"/>
              <a:gd name="connsiteX1-75" fmla="*/ 12192000 w 12192000"/>
              <a:gd name="connsiteY1-76" fmla="*/ 0 h 969431"/>
              <a:gd name="connsiteX2-77" fmla="*/ 12192000 w 12192000"/>
              <a:gd name="connsiteY2-78" fmla="*/ 690664 h 969431"/>
              <a:gd name="connsiteX3-79" fmla="*/ 9766300 w 12192000"/>
              <a:gd name="connsiteY3-80" fmla="*/ 88899 h 969431"/>
              <a:gd name="connsiteX4-81" fmla="*/ 5153768 w 12192000"/>
              <a:gd name="connsiteY4-82" fmla="*/ 969253 h 969431"/>
              <a:gd name="connsiteX5-83" fmla="*/ 0 w 12192000"/>
              <a:gd name="connsiteY5-84" fmla="*/ 0 h 969431"/>
              <a:gd name="connsiteX0-85" fmla="*/ 0 w 12192000"/>
              <a:gd name="connsiteY0-86" fmla="*/ 0 h 1041680"/>
              <a:gd name="connsiteX1-87" fmla="*/ 12192000 w 12192000"/>
              <a:gd name="connsiteY1-88" fmla="*/ 0 h 1041680"/>
              <a:gd name="connsiteX2-89" fmla="*/ 12192000 w 12192000"/>
              <a:gd name="connsiteY2-90" fmla="*/ 690664 h 1041680"/>
              <a:gd name="connsiteX3-91" fmla="*/ 9766300 w 12192000"/>
              <a:gd name="connsiteY3-92" fmla="*/ 88899 h 1041680"/>
              <a:gd name="connsiteX4-93" fmla="*/ 5153768 w 12192000"/>
              <a:gd name="connsiteY4-94" fmla="*/ 969253 h 1041680"/>
              <a:gd name="connsiteX5-95" fmla="*/ 0 w 12192000"/>
              <a:gd name="connsiteY5-96" fmla="*/ 0 h 1041680"/>
              <a:gd name="connsiteX0-97" fmla="*/ 0 w 12192000"/>
              <a:gd name="connsiteY0-98" fmla="*/ 0 h 942923"/>
              <a:gd name="connsiteX1-99" fmla="*/ 12192000 w 12192000"/>
              <a:gd name="connsiteY1-100" fmla="*/ 0 h 942923"/>
              <a:gd name="connsiteX2-101" fmla="*/ 12192000 w 12192000"/>
              <a:gd name="connsiteY2-102" fmla="*/ 690664 h 942923"/>
              <a:gd name="connsiteX3-103" fmla="*/ 9766300 w 12192000"/>
              <a:gd name="connsiteY3-104" fmla="*/ 88899 h 942923"/>
              <a:gd name="connsiteX4-105" fmla="*/ 5141068 w 12192000"/>
              <a:gd name="connsiteY4-106" fmla="*/ 854953 h 942923"/>
              <a:gd name="connsiteX5-107" fmla="*/ 0 w 12192000"/>
              <a:gd name="connsiteY5-108" fmla="*/ 0 h 942923"/>
              <a:gd name="connsiteX0-109" fmla="*/ 0 w 12192000"/>
              <a:gd name="connsiteY0-110" fmla="*/ 0 h 942923"/>
              <a:gd name="connsiteX1-111" fmla="*/ 12192000 w 12192000"/>
              <a:gd name="connsiteY1-112" fmla="*/ 0 h 942923"/>
              <a:gd name="connsiteX2-113" fmla="*/ 12192000 w 12192000"/>
              <a:gd name="connsiteY2-114" fmla="*/ 690664 h 942923"/>
              <a:gd name="connsiteX3-115" fmla="*/ 9766300 w 12192000"/>
              <a:gd name="connsiteY3-116" fmla="*/ 88899 h 942923"/>
              <a:gd name="connsiteX4-117" fmla="*/ 5141068 w 12192000"/>
              <a:gd name="connsiteY4-118" fmla="*/ 854953 h 942923"/>
              <a:gd name="connsiteX5-119" fmla="*/ 0 w 12192000"/>
              <a:gd name="connsiteY5-120" fmla="*/ 0 h 942923"/>
              <a:gd name="connsiteX0-121" fmla="*/ 0 w 12192000"/>
              <a:gd name="connsiteY0-122" fmla="*/ 0 h 942923"/>
              <a:gd name="connsiteX1-123" fmla="*/ 12192000 w 12192000"/>
              <a:gd name="connsiteY1-124" fmla="*/ 0 h 942923"/>
              <a:gd name="connsiteX2-125" fmla="*/ 12192000 w 12192000"/>
              <a:gd name="connsiteY2-126" fmla="*/ 690664 h 942923"/>
              <a:gd name="connsiteX3-127" fmla="*/ 9766300 w 12192000"/>
              <a:gd name="connsiteY3-128" fmla="*/ 88899 h 942923"/>
              <a:gd name="connsiteX4-129" fmla="*/ 5141068 w 12192000"/>
              <a:gd name="connsiteY4-130" fmla="*/ 854953 h 942923"/>
              <a:gd name="connsiteX5-131" fmla="*/ 0 w 12192000"/>
              <a:gd name="connsiteY5-132" fmla="*/ 0 h 942923"/>
              <a:gd name="connsiteX0-133" fmla="*/ 0 w 12192000"/>
              <a:gd name="connsiteY0-134" fmla="*/ 0 h 855100"/>
              <a:gd name="connsiteX1-135" fmla="*/ 12192000 w 12192000"/>
              <a:gd name="connsiteY1-136" fmla="*/ 0 h 855100"/>
              <a:gd name="connsiteX2-137" fmla="*/ 12192000 w 12192000"/>
              <a:gd name="connsiteY2-138" fmla="*/ 690664 h 855100"/>
              <a:gd name="connsiteX3-139" fmla="*/ 8966200 w 12192000"/>
              <a:gd name="connsiteY3-140" fmla="*/ 76199 h 855100"/>
              <a:gd name="connsiteX4-141" fmla="*/ 5141068 w 12192000"/>
              <a:gd name="connsiteY4-142" fmla="*/ 854953 h 855100"/>
              <a:gd name="connsiteX5-143" fmla="*/ 0 w 12192000"/>
              <a:gd name="connsiteY5-144" fmla="*/ 0 h 855100"/>
              <a:gd name="connsiteX0-145" fmla="*/ 0 w 12192000"/>
              <a:gd name="connsiteY0-146" fmla="*/ 0 h 905892"/>
              <a:gd name="connsiteX1-147" fmla="*/ 12192000 w 12192000"/>
              <a:gd name="connsiteY1-148" fmla="*/ 0 h 905892"/>
              <a:gd name="connsiteX2-149" fmla="*/ 12192000 w 12192000"/>
              <a:gd name="connsiteY2-150" fmla="*/ 690664 h 905892"/>
              <a:gd name="connsiteX3-151" fmla="*/ 8966200 w 12192000"/>
              <a:gd name="connsiteY3-152" fmla="*/ 76199 h 905892"/>
              <a:gd name="connsiteX4-153" fmla="*/ 4429868 w 12192000"/>
              <a:gd name="connsiteY4-154" fmla="*/ 905753 h 905892"/>
              <a:gd name="connsiteX5-155" fmla="*/ 0 w 12192000"/>
              <a:gd name="connsiteY5-156" fmla="*/ 0 h 905892"/>
              <a:gd name="connsiteX0-157" fmla="*/ 0 w 12192000"/>
              <a:gd name="connsiteY0-158" fmla="*/ 0 h 941476"/>
              <a:gd name="connsiteX1-159" fmla="*/ 12192000 w 12192000"/>
              <a:gd name="connsiteY1-160" fmla="*/ 0 h 941476"/>
              <a:gd name="connsiteX2-161" fmla="*/ 12192000 w 12192000"/>
              <a:gd name="connsiteY2-162" fmla="*/ 690664 h 941476"/>
              <a:gd name="connsiteX3-163" fmla="*/ 8966200 w 12192000"/>
              <a:gd name="connsiteY3-164" fmla="*/ 76199 h 941476"/>
              <a:gd name="connsiteX4-165" fmla="*/ 4429868 w 12192000"/>
              <a:gd name="connsiteY4-166" fmla="*/ 905753 h 941476"/>
              <a:gd name="connsiteX5-167" fmla="*/ 0 w 12192000"/>
              <a:gd name="connsiteY5-168" fmla="*/ 0 h 941476"/>
              <a:gd name="connsiteX0-169" fmla="*/ 0 w 12192000"/>
              <a:gd name="connsiteY0-170" fmla="*/ 0 h 941476"/>
              <a:gd name="connsiteX1-171" fmla="*/ 12192000 w 12192000"/>
              <a:gd name="connsiteY1-172" fmla="*/ 0 h 941476"/>
              <a:gd name="connsiteX2-173" fmla="*/ 12192000 w 12192000"/>
              <a:gd name="connsiteY2-174" fmla="*/ 690664 h 941476"/>
              <a:gd name="connsiteX3-175" fmla="*/ 8966200 w 12192000"/>
              <a:gd name="connsiteY3-176" fmla="*/ 76199 h 941476"/>
              <a:gd name="connsiteX4-177" fmla="*/ 4429868 w 12192000"/>
              <a:gd name="connsiteY4-178" fmla="*/ 905753 h 941476"/>
              <a:gd name="connsiteX5-179" fmla="*/ 0 w 12192000"/>
              <a:gd name="connsiteY5-180" fmla="*/ 0 h 941476"/>
              <a:gd name="connsiteX0-181" fmla="*/ 0 w 12192000"/>
              <a:gd name="connsiteY0-182" fmla="*/ 0 h 941476"/>
              <a:gd name="connsiteX1-183" fmla="*/ 12192000 w 12192000"/>
              <a:gd name="connsiteY1-184" fmla="*/ 0 h 941476"/>
              <a:gd name="connsiteX2-185" fmla="*/ 12192000 w 12192000"/>
              <a:gd name="connsiteY2-186" fmla="*/ 690664 h 941476"/>
              <a:gd name="connsiteX3-187" fmla="*/ 8966200 w 12192000"/>
              <a:gd name="connsiteY3-188" fmla="*/ 76199 h 941476"/>
              <a:gd name="connsiteX4-189" fmla="*/ 4429868 w 12192000"/>
              <a:gd name="connsiteY4-190" fmla="*/ 905753 h 941476"/>
              <a:gd name="connsiteX5-191" fmla="*/ 0 w 12192000"/>
              <a:gd name="connsiteY5-192" fmla="*/ 0 h 941476"/>
              <a:gd name="connsiteX0-193" fmla="*/ 0 w 12192000"/>
              <a:gd name="connsiteY0-194" fmla="*/ 0 h 941476"/>
              <a:gd name="connsiteX1-195" fmla="*/ 12192000 w 12192000"/>
              <a:gd name="connsiteY1-196" fmla="*/ 0 h 941476"/>
              <a:gd name="connsiteX2-197" fmla="*/ 12192000 w 12192000"/>
              <a:gd name="connsiteY2-198" fmla="*/ 690664 h 941476"/>
              <a:gd name="connsiteX3-199" fmla="*/ 8966200 w 12192000"/>
              <a:gd name="connsiteY3-200" fmla="*/ 76199 h 941476"/>
              <a:gd name="connsiteX4-201" fmla="*/ 4429868 w 12192000"/>
              <a:gd name="connsiteY4-202" fmla="*/ 905753 h 941476"/>
              <a:gd name="connsiteX5-203" fmla="*/ 0 w 12192000"/>
              <a:gd name="connsiteY5-204" fmla="*/ 0 h 941476"/>
              <a:gd name="connsiteX0-205" fmla="*/ 0 w 12192000"/>
              <a:gd name="connsiteY0-206" fmla="*/ 0 h 941476"/>
              <a:gd name="connsiteX1-207" fmla="*/ 12192000 w 12192000"/>
              <a:gd name="connsiteY1-208" fmla="*/ 0 h 941476"/>
              <a:gd name="connsiteX2-209" fmla="*/ 12192000 w 12192000"/>
              <a:gd name="connsiteY2-210" fmla="*/ 690664 h 941476"/>
              <a:gd name="connsiteX3-211" fmla="*/ 8966200 w 12192000"/>
              <a:gd name="connsiteY3-212" fmla="*/ 76199 h 941476"/>
              <a:gd name="connsiteX4-213" fmla="*/ 4429868 w 12192000"/>
              <a:gd name="connsiteY4-214" fmla="*/ 905753 h 941476"/>
              <a:gd name="connsiteX5-215" fmla="*/ 0 w 12192000"/>
              <a:gd name="connsiteY5-216" fmla="*/ 0 h 941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2192000" h="941476">
                <a:moveTo>
                  <a:pt x="0" y="0"/>
                </a:moveTo>
                <a:lnTo>
                  <a:pt x="12192000" y="0"/>
                </a:lnTo>
                <a:lnTo>
                  <a:pt x="12192000" y="690664"/>
                </a:lnTo>
                <a:cubicBezTo>
                  <a:pt x="10651067" y="754164"/>
                  <a:pt x="10306455" y="19184"/>
                  <a:pt x="8966200" y="76199"/>
                </a:cubicBezTo>
                <a:cubicBezTo>
                  <a:pt x="7625945" y="133214"/>
                  <a:pt x="6038535" y="791453"/>
                  <a:pt x="4429868" y="905753"/>
                </a:cubicBezTo>
                <a:cubicBezTo>
                  <a:pt x="2821201" y="1020053"/>
                  <a:pt x="1720445" y="896026"/>
                  <a:pt x="0" y="0"/>
                </a:cubicBezTo>
                <a:close/>
              </a:path>
            </a:pathLst>
          </a:custGeom>
          <a:solidFill>
            <a:srgbClr val="E9E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flipH="1">
            <a:off x="0" y="1"/>
            <a:ext cx="12192000" cy="1735256"/>
          </a:xfrm>
          <a:custGeom>
            <a:avLst/>
            <a:gdLst>
              <a:gd name="connsiteX0" fmla="*/ 0 w 12192000"/>
              <a:gd name="connsiteY0" fmla="*/ 0 h 690664"/>
              <a:gd name="connsiteX1" fmla="*/ 12192000 w 12192000"/>
              <a:gd name="connsiteY1" fmla="*/ 0 h 690664"/>
              <a:gd name="connsiteX2" fmla="*/ 12192000 w 12192000"/>
              <a:gd name="connsiteY2" fmla="*/ 690664 h 690664"/>
              <a:gd name="connsiteX3" fmla="*/ 0 w 12192000"/>
              <a:gd name="connsiteY3" fmla="*/ 690664 h 690664"/>
              <a:gd name="connsiteX4" fmla="*/ 0 w 12192000"/>
              <a:gd name="connsiteY4" fmla="*/ 0 h 690664"/>
              <a:gd name="connsiteX0-1" fmla="*/ 0 w 12192000"/>
              <a:gd name="connsiteY0-2" fmla="*/ 0 h 690664"/>
              <a:gd name="connsiteX1-3" fmla="*/ 12192000 w 12192000"/>
              <a:gd name="connsiteY1-4" fmla="*/ 0 h 690664"/>
              <a:gd name="connsiteX2-5" fmla="*/ 12192000 w 12192000"/>
              <a:gd name="connsiteY2-6" fmla="*/ 690664 h 690664"/>
              <a:gd name="connsiteX3-7" fmla="*/ 3998068 w 12192000"/>
              <a:gd name="connsiteY3-8" fmla="*/ 651753 h 690664"/>
              <a:gd name="connsiteX4-9" fmla="*/ 0 w 12192000"/>
              <a:gd name="connsiteY4-10" fmla="*/ 0 h 690664"/>
              <a:gd name="connsiteX0-11" fmla="*/ 319371 w 12511371"/>
              <a:gd name="connsiteY0-12" fmla="*/ 0 h 757213"/>
              <a:gd name="connsiteX1-13" fmla="*/ 12511371 w 12511371"/>
              <a:gd name="connsiteY1-14" fmla="*/ 0 h 757213"/>
              <a:gd name="connsiteX2-15" fmla="*/ 12511371 w 12511371"/>
              <a:gd name="connsiteY2-16" fmla="*/ 690664 h 757213"/>
              <a:gd name="connsiteX3-17" fmla="*/ 4317439 w 12511371"/>
              <a:gd name="connsiteY3-18" fmla="*/ 651753 h 757213"/>
              <a:gd name="connsiteX4-19" fmla="*/ 319371 w 12511371"/>
              <a:gd name="connsiteY4-20" fmla="*/ 0 h 757213"/>
              <a:gd name="connsiteX0-21" fmla="*/ 0 w 12192000"/>
              <a:gd name="connsiteY0-22" fmla="*/ 0 h 757213"/>
              <a:gd name="connsiteX1-23" fmla="*/ 12192000 w 12192000"/>
              <a:gd name="connsiteY1-24" fmla="*/ 0 h 757213"/>
              <a:gd name="connsiteX2-25" fmla="*/ 12192000 w 12192000"/>
              <a:gd name="connsiteY2-26" fmla="*/ 690664 h 757213"/>
              <a:gd name="connsiteX3-27" fmla="*/ 3998068 w 12192000"/>
              <a:gd name="connsiteY3-28" fmla="*/ 651753 h 757213"/>
              <a:gd name="connsiteX4-29" fmla="*/ 0 w 12192000"/>
              <a:gd name="connsiteY4-30" fmla="*/ 0 h 757213"/>
              <a:gd name="connsiteX0-31" fmla="*/ 0 w 12192000"/>
              <a:gd name="connsiteY0-32" fmla="*/ 0 h 1007968"/>
              <a:gd name="connsiteX1-33" fmla="*/ 12192000 w 12192000"/>
              <a:gd name="connsiteY1-34" fmla="*/ 0 h 1007968"/>
              <a:gd name="connsiteX2-35" fmla="*/ 12192000 w 12192000"/>
              <a:gd name="connsiteY2-36" fmla="*/ 690664 h 1007968"/>
              <a:gd name="connsiteX3-37" fmla="*/ 7668368 w 12192000"/>
              <a:gd name="connsiteY3-38" fmla="*/ 981953 h 1007968"/>
              <a:gd name="connsiteX4-39" fmla="*/ 0 w 12192000"/>
              <a:gd name="connsiteY4-40" fmla="*/ 0 h 1007968"/>
              <a:gd name="connsiteX0-41" fmla="*/ 0 w 12192000"/>
              <a:gd name="connsiteY0-42" fmla="*/ 0 h 735496"/>
              <a:gd name="connsiteX1-43" fmla="*/ 12192000 w 12192000"/>
              <a:gd name="connsiteY1-44" fmla="*/ 0 h 735496"/>
              <a:gd name="connsiteX2-45" fmla="*/ 12192000 w 12192000"/>
              <a:gd name="connsiteY2-46" fmla="*/ 690664 h 735496"/>
              <a:gd name="connsiteX3-47" fmla="*/ 5141068 w 12192000"/>
              <a:gd name="connsiteY3-48" fmla="*/ 575553 h 735496"/>
              <a:gd name="connsiteX4-49" fmla="*/ 0 w 12192000"/>
              <a:gd name="connsiteY4-50" fmla="*/ 0 h 735496"/>
              <a:gd name="connsiteX0-51" fmla="*/ 0 w 12192000"/>
              <a:gd name="connsiteY0-52" fmla="*/ 0 h 760490"/>
              <a:gd name="connsiteX1-53" fmla="*/ 12192000 w 12192000"/>
              <a:gd name="connsiteY1-54" fmla="*/ 0 h 760490"/>
              <a:gd name="connsiteX2-55" fmla="*/ 12192000 w 12192000"/>
              <a:gd name="connsiteY2-56" fmla="*/ 690664 h 760490"/>
              <a:gd name="connsiteX3-57" fmla="*/ 9575800 w 12192000"/>
              <a:gd name="connsiteY3-58" fmla="*/ 723899 h 760490"/>
              <a:gd name="connsiteX4-59" fmla="*/ 5141068 w 12192000"/>
              <a:gd name="connsiteY4-60" fmla="*/ 575553 h 760490"/>
              <a:gd name="connsiteX5" fmla="*/ 0 w 12192000"/>
              <a:gd name="connsiteY5" fmla="*/ 0 h 760490"/>
              <a:gd name="connsiteX0-61" fmla="*/ 0 w 12192000"/>
              <a:gd name="connsiteY0-62" fmla="*/ 0 h 704576"/>
              <a:gd name="connsiteX1-63" fmla="*/ 12192000 w 12192000"/>
              <a:gd name="connsiteY1-64" fmla="*/ 0 h 704576"/>
              <a:gd name="connsiteX2-65" fmla="*/ 12192000 w 12192000"/>
              <a:gd name="connsiteY2-66" fmla="*/ 690664 h 704576"/>
              <a:gd name="connsiteX3-67" fmla="*/ 9766300 w 12192000"/>
              <a:gd name="connsiteY3-68" fmla="*/ 88899 h 704576"/>
              <a:gd name="connsiteX4-69" fmla="*/ 5141068 w 12192000"/>
              <a:gd name="connsiteY4-70" fmla="*/ 575553 h 704576"/>
              <a:gd name="connsiteX5-71" fmla="*/ 0 w 12192000"/>
              <a:gd name="connsiteY5-72" fmla="*/ 0 h 704576"/>
              <a:gd name="connsiteX0-73" fmla="*/ 0 w 12192000"/>
              <a:gd name="connsiteY0-74" fmla="*/ 0 h 969431"/>
              <a:gd name="connsiteX1-75" fmla="*/ 12192000 w 12192000"/>
              <a:gd name="connsiteY1-76" fmla="*/ 0 h 969431"/>
              <a:gd name="connsiteX2-77" fmla="*/ 12192000 w 12192000"/>
              <a:gd name="connsiteY2-78" fmla="*/ 690664 h 969431"/>
              <a:gd name="connsiteX3-79" fmla="*/ 9766300 w 12192000"/>
              <a:gd name="connsiteY3-80" fmla="*/ 88899 h 969431"/>
              <a:gd name="connsiteX4-81" fmla="*/ 5153768 w 12192000"/>
              <a:gd name="connsiteY4-82" fmla="*/ 969253 h 969431"/>
              <a:gd name="connsiteX5-83" fmla="*/ 0 w 12192000"/>
              <a:gd name="connsiteY5-84" fmla="*/ 0 h 969431"/>
              <a:gd name="connsiteX0-85" fmla="*/ 0 w 12192000"/>
              <a:gd name="connsiteY0-86" fmla="*/ 0 h 1041680"/>
              <a:gd name="connsiteX1-87" fmla="*/ 12192000 w 12192000"/>
              <a:gd name="connsiteY1-88" fmla="*/ 0 h 1041680"/>
              <a:gd name="connsiteX2-89" fmla="*/ 12192000 w 12192000"/>
              <a:gd name="connsiteY2-90" fmla="*/ 690664 h 1041680"/>
              <a:gd name="connsiteX3-91" fmla="*/ 9766300 w 12192000"/>
              <a:gd name="connsiteY3-92" fmla="*/ 88899 h 1041680"/>
              <a:gd name="connsiteX4-93" fmla="*/ 5153768 w 12192000"/>
              <a:gd name="connsiteY4-94" fmla="*/ 969253 h 1041680"/>
              <a:gd name="connsiteX5-95" fmla="*/ 0 w 12192000"/>
              <a:gd name="connsiteY5-96" fmla="*/ 0 h 1041680"/>
              <a:gd name="connsiteX0-97" fmla="*/ 0 w 12192000"/>
              <a:gd name="connsiteY0-98" fmla="*/ 0 h 942923"/>
              <a:gd name="connsiteX1-99" fmla="*/ 12192000 w 12192000"/>
              <a:gd name="connsiteY1-100" fmla="*/ 0 h 942923"/>
              <a:gd name="connsiteX2-101" fmla="*/ 12192000 w 12192000"/>
              <a:gd name="connsiteY2-102" fmla="*/ 690664 h 942923"/>
              <a:gd name="connsiteX3-103" fmla="*/ 9766300 w 12192000"/>
              <a:gd name="connsiteY3-104" fmla="*/ 88899 h 942923"/>
              <a:gd name="connsiteX4-105" fmla="*/ 5141068 w 12192000"/>
              <a:gd name="connsiteY4-106" fmla="*/ 854953 h 942923"/>
              <a:gd name="connsiteX5-107" fmla="*/ 0 w 12192000"/>
              <a:gd name="connsiteY5-108" fmla="*/ 0 h 942923"/>
              <a:gd name="connsiteX0-109" fmla="*/ 0 w 12192000"/>
              <a:gd name="connsiteY0-110" fmla="*/ 0 h 942923"/>
              <a:gd name="connsiteX1-111" fmla="*/ 12192000 w 12192000"/>
              <a:gd name="connsiteY1-112" fmla="*/ 0 h 942923"/>
              <a:gd name="connsiteX2-113" fmla="*/ 12192000 w 12192000"/>
              <a:gd name="connsiteY2-114" fmla="*/ 690664 h 942923"/>
              <a:gd name="connsiteX3-115" fmla="*/ 9766300 w 12192000"/>
              <a:gd name="connsiteY3-116" fmla="*/ 88899 h 942923"/>
              <a:gd name="connsiteX4-117" fmla="*/ 5141068 w 12192000"/>
              <a:gd name="connsiteY4-118" fmla="*/ 854953 h 942923"/>
              <a:gd name="connsiteX5-119" fmla="*/ 0 w 12192000"/>
              <a:gd name="connsiteY5-120" fmla="*/ 0 h 942923"/>
              <a:gd name="connsiteX0-121" fmla="*/ 0 w 12192000"/>
              <a:gd name="connsiteY0-122" fmla="*/ 0 h 942923"/>
              <a:gd name="connsiteX1-123" fmla="*/ 12192000 w 12192000"/>
              <a:gd name="connsiteY1-124" fmla="*/ 0 h 942923"/>
              <a:gd name="connsiteX2-125" fmla="*/ 12192000 w 12192000"/>
              <a:gd name="connsiteY2-126" fmla="*/ 690664 h 942923"/>
              <a:gd name="connsiteX3-127" fmla="*/ 9766300 w 12192000"/>
              <a:gd name="connsiteY3-128" fmla="*/ 88899 h 942923"/>
              <a:gd name="connsiteX4-129" fmla="*/ 5141068 w 12192000"/>
              <a:gd name="connsiteY4-130" fmla="*/ 854953 h 942923"/>
              <a:gd name="connsiteX5-131" fmla="*/ 0 w 12192000"/>
              <a:gd name="connsiteY5-132" fmla="*/ 0 h 942923"/>
              <a:gd name="connsiteX0-133" fmla="*/ 0 w 12192000"/>
              <a:gd name="connsiteY0-134" fmla="*/ 0 h 855100"/>
              <a:gd name="connsiteX1-135" fmla="*/ 12192000 w 12192000"/>
              <a:gd name="connsiteY1-136" fmla="*/ 0 h 855100"/>
              <a:gd name="connsiteX2-137" fmla="*/ 12192000 w 12192000"/>
              <a:gd name="connsiteY2-138" fmla="*/ 690664 h 855100"/>
              <a:gd name="connsiteX3-139" fmla="*/ 8966200 w 12192000"/>
              <a:gd name="connsiteY3-140" fmla="*/ 76199 h 855100"/>
              <a:gd name="connsiteX4-141" fmla="*/ 5141068 w 12192000"/>
              <a:gd name="connsiteY4-142" fmla="*/ 854953 h 855100"/>
              <a:gd name="connsiteX5-143" fmla="*/ 0 w 12192000"/>
              <a:gd name="connsiteY5-144" fmla="*/ 0 h 855100"/>
              <a:gd name="connsiteX0-145" fmla="*/ 0 w 12192000"/>
              <a:gd name="connsiteY0-146" fmla="*/ 0 h 905892"/>
              <a:gd name="connsiteX1-147" fmla="*/ 12192000 w 12192000"/>
              <a:gd name="connsiteY1-148" fmla="*/ 0 h 905892"/>
              <a:gd name="connsiteX2-149" fmla="*/ 12192000 w 12192000"/>
              <a:gd name="connsiteY2-150" fmla="*/ 690664 h 905892"/>
              <a:gd name="connsiteX3-151" fmla="*/ 8966200 w 12192000"/>
              <a:gd name="connsiteY3-152" fmla="*/ 76199 h 905892"/>
              <a:gd name="connsiteX4-153" fmla="*/ 4429868 w 12192000"/>
              <a:gd name="connsiteY4-154" fmla="*/ 905753 h 905892"/>
              <a:gd name="connsiteX5-155" fmla="*/ 0 w 12192000"/>
              <a:gd name="connsiteY5-156" fmla="*/ 0 h 905892"/>
              <a:gd name="connsiteX0-157" fmla="*/ 0 w 12192000"/>
              <a:gd name="connsiteY0-158" fmla="*/ 0 h 941476"/>
              <a:gd name="connsiteX1-159" fmla="*/ 12192000 w 12192000"/>
              <a:gd name="connsiteY1-160" fmla="*/ 0 h 941476"/>
              <a:gd name="connsiteX2-161" fmla="*/ 12192000 w 12192000"/>
              <a:gd name="connsiteY2-162" fmla="*/ 690664 h 941476"/>
              <a:gd name="connsiteX3-163" fmla="*/ 8966200 w 12192000"/>
              <a:gd name="connsiteY3-164" fmla="*/ 76199 h 941476"/>
              <a:gd name="connsiteX4-165" fmla="*/ 4429868 w 12192000"/>
              <a:gd name="connsiteY4-166" fmla="*/ 905753 h 941476"/>
              <a:gd name="connsiteX5-167" fmla="*/ 0 w 12192000"/>
              <a:gd name="connsiteY5-168" fmla="*/ 0 h 941476"/>
              <a:gd name="connsiteX0-169" fmla="*/ 0 w 12192000"/>
              <a:gd name="connsiteY0-170" fmla="*/ 0 h 941476"/>
              <a:gd name="connsiteX1-171" fmla="*/ 12192000 w 12192000"/>
              <a:gd name="connsiteY1-172" fmla="*/ 0 h 941476"/>
              <a:gd name="connsiteX2-173" fmla="*/ 12192000 w 12192000"/>
              <a:gd name="connsiteY2-174" fmla="*/ 690664 h 941476"/>
              <a:gd name="connsiteX3-175" fmla="*/ 8966200 w 12192000"/>
              <a:gd name="connsiteY3-176" fmla="*/ 76199 h 941476"/>
              <a:gd name="connsiteX4-177" fmla="*/ 4429868 w 12192000"/>
              <a:gd name="connsiteY4-178" fmla="*/ 905753 h 941476"/>
              <a:gd name="connsiteX5-179" fmla="*/ 0 w 12192000"/>
              <a:gd name="connsiteY5-180" fmla="*/ 0 h 941476"/>
              <a:gd name="connsiteX0-181" fmla="*/ 0 w 12192000"/>
              <a:gd name="connsiteY0-182" fmla="*/ 0 h 941476"/>
              <a:gd name="connsiteX1-183" fmla="*/ 12192000 w 12192000"/>
              <a:gd name="connsiteY1-184" fmla="*/ 0 h 941476"/>
              <a:gd name="connsiteX2-185" fmla="*/ 12192000 w 12192000"/>
              <a:gd name="connsiteY2-186" fmla="*/ 690664 h 941476"/>
              <a:gd name="connsiteX3-187" fmla="*/ 8966200 w 12192000"/>
              <a:gd name="connsiteY3-188" fmla="*/ 76199 h 941476"/>
              <a:gd name="connsiteX4-189" fmla="*/ 4429868 w 12192000"/>
              <a:gd name="connsiteY4-190" fmla="*/ 905753 h 941476"/>
              <a:gd name="connsiteX5-191" fmla="*/ 0 w 12192000"/>
              <a:gd name="connsiteY5-192" fmla="*/ 0 h 941476"/>
              <a:gd name="connsiteX0-193" fmla="*/ 0 w 12192000"/>
              <a:gd name="connsiteY0-194" fmla="*/ 0 h 941476"/>
              <a:gd name="connsiteX1-195" fmla="*/ 12192000 w 12192000"/>
              <a:gd name="connsiteY1-196" fmla="*/ 0 h 941476"/>
              <a:gd name="connsiteX2-197" fmla="*/ 12192000 w 12192000"/>
              <a:gd name="connsiteY2-198" fmla="*/ 690664 h 941476"/>
              <a:gd name="connsiteX3-199" fmla="*/ 8966200 w 12192000"/>
              <a:gd name="connsiteY3-200" fmla="*/ 76199 h 941476"/>
              <a:gd name="connsiteX4-201" fmla="*/ 4429868 w 12192000"/>
              <a:gd name="connsiteY4-202" fmla="*/ 905753 h 941476"/>
              <a:gd name="connsiteX5-203" fmla="*/ 0 w 12192000"/>
              <a:gd name="connsiteY5-204" fmla="*/ 0 h 941476"/>
              <a:gd name="connsiteX0-205" fmla="*/ 0 w 12192000"/>
              <a:gd name="connsiteY0-206" fmla="*/ 0 h 941476"/>
              <a:gd name="connsiteX1-207" fmla="*/ 12192000 w 12192000"/>
              <a:gd name="connsiteY1-208" fmla="*/ 0 h 941476"/>
              <a:gd name="connsiteX2-209" fmla="*/ 12192000 w 12192000"/>
              <a:gd name="connsiteY2-210" fmla="*/ 690664 h 941476"/>
              <a:gd name="connsiteX3-211" fmla="*/ 8966200 w 12192000"/>
              <a:gd name="connsiteY3-212" fmla="*/ 76199 h 941476"/>
              <a:gd name="connsiteX4-213" fmla="*/ 4429868 w 12192000"/>
              <a:gd name="connsiteY4-214" fmla="*/ 905753 h 941476"/>
              <a:gd name="connsiteX5-215" fmla="*/ 0 w 12192000"/>
              <a:gd name="connsiteY5-216" fmla="*/ 0 h 941476"/>
              <a:gd name="connsiteX0-217" fmla="*/ 0 w 12192000"/>
              <a:gd name="connsiteY0-218" fmla="*/ 0 h 910334"/>
              <a:gd name="connsiteX1-219" fmla="*/ 12192000 w 12192000"/>
              <a:gd name="connsiteY1-220" fmla="*/ 0 h 910334"/>
              <a:gd name="connsiteX2-221" fmla="*/ 12192000 w 12192000"/>
              <a:gd name="connsiteY2-222" fmla="*/ 690664 h 910334"/>
              <a:gd name="connsiteX3-223" fmla="*/ 8966200 w 12192000"/>
              <a:gd name="connsiteY3-224" fmla="*/ 360136 h 910334"/>
              <a:gd name="connsiteX4-225" fmla="*/ 4429868 w 12192000"/>
              <a:gd name="connsiteY4-226" fmla="*/ 905753 h 910334"/>
              <a:gd name="connsiteX5-227" fmla="*/ 0 w 12192000"/>
              <a:gd name="connsiteY5-228" fmla="*/ 0 h 910334"/>
              <a:gd name="connsiteX0-229" fmla="*/ 0 w 12192000"/>
              <a:gd name="connsiteY0-230" fmla="*/ 0 h 1170449"/>
              <a:gd name="connsiteX1-231" fmla="*/ 12192000 w 12192000"/>
              <a:gd name="connsiteY1-232" fmla="*/ 0 h 1170449"/>
              <a:gd name="connsiteX2-233" fmla="*/ 12192000 w 12192000"/>
              <a:gd name="connsiteY2-234" fmla="*/ 690664 h 1170449"/>
              <a:gd name="connsiteX3-235" fmla="*/ 8966200 w 12192000"/>
              <a:gd name="connsiteY3-236" fmla="*/ 360136 h 1170449"/>
              <a:gd name="connsiteX4-237" fmla="*/ 4302868 w 12192000"/>
              <a:gd name="connsiteY4-238" fmla="*/ 1167274 h 1170449"/>
              <a:gd name="connsiteX5-239" fmla="*/ 0 w 12192000"/>
              <a:gd name="connsiteY5-240" fmla="*/ 0 h 1170449"/>
              <a:gd name="connsiteX0-241" fmla="*/ 0 w 12192000"/>
              <a:gd name="connsiteY0-242" fmla="*/ 0 h 1170227"/>
              <a:gd name="connsiteX1-243" fmla="*/ 12192000 w 12192000"/>
              <a:gd name="connsiteY1-244" fmla="*/ 0 h 1170227"/>
              <a:gd name="connsiteX2-245" fmla="*/ 12192000 w 12192000"/>
              <a:gd name="connsiteY2-246" fmla="*/ 690664 h 1170227"/>
              <a:gd name="connsiteX3-247" fmla="*/ 8966200 w 12192000"/>
              <a:gd name="connsiteY3-248" fmla="*/ 360136 h 1170227"/>
              <a:gd name="connsiteX4-249" fmla="*/ 4302868 w 12192000"/>
              <a:gd name="connsiteY4-250" fmla="*/ 1167274 h 1170227"/>
              <a:gd name="connsiteX5-251" fmla="*/ 0 w 12192000"/>
              <a:gd name="connsiteY5-252" fmla="*/ 0 h 1170227"/>
              <a:gd name="connsiteX0-253" fmla="*/ 0 w 12192000"/>
              <a:gd name="connsiteY0-254" fmla="*/ 0 h 1167762"/>
              <a:gd name="connsiteX1-255" fmla="*/ 12192000 w 12192000"/>
              <a:gd name="connsiteY1-256" fmla="*/ 0 h 1167762"/>
              <a:gd name="connsiteX2-257" fmla="*/ 12192000 w 12192000"/>
              <a:gd name="connsiteY2-258" fmla="*/ 690664 h 1167762"/>
              <a:gd name="connsiteX3-259" fmla="*/ 8966200 w 12192000"/>
              <a:gd name="connsiteY3-260" fmla="*/ 360136 h 1167762"/>
              <a:gd name="connsiteX4-261" fmla="*/ 4302868 w 12192000"/>
              <a:gd name="connsiteY4-262" fmla="*/ 1167274 h 1167762"/>
              <a:gd name="connsiteX5-263" fmla="*/ 0 w 12192000"/>
              <a:gd name="connsiteY5-264" fmla="*/ 0 h 1167762"/>
              <a:gd name="connsiteX0-265" fmla="*/ 0 w 12192000"/>
              <a:gd name="connsiteY0-266" fmla="*/ 0 h 1168578"/>
              <a:gd name="connsiteX1-267" fmla="*/ 12192000 w 12192000"/>
              <a:gd name="connsiteY1-268" fmla="*/ 0 h 1168578"/>
              <a:gd name="connsiteX2-269" fmla="*/ 12192000 w 12192000"/>
              <a:gd name="connsiteY2-270" fmla="*/ 690664 h 1168578"/>
              <a:gd name="connsiteX3-271" fmla="*/ 8966200 w 12192000"/>
              <a:gd name="connsiteY3-272" fmla="*/ 360136 h 1168578"/>
              <a:gd name="connsiteX4-273" fmla="*/ 4302868 w 12192000"/>
              <a:gd name="connsiteY4-274" fmla="*/ 1167274 h 1168578"/>
              <a:gd name="connsiteX5-275" fmla="*/ 0 w 12192000"/>
              <a:gd name="connsiteY5-276" fmla="*/ 0 h 1168578"/>
              <a:gd name="connsiteX0-277" fmla="*/ 0 w 12192000"/>
              <a:gd name="connsiteY0-278" fmla="*/ 0 h 1174286"/>
              <a:gd name="connsiteX1-279" fmla="*/ 12192000 w 12192000"/>
              <a:gd name="connsiteY1-280" fmla="*/ 0 h 1174286"/>
              <a:gd name="connsiteX2-281" fmla="*/ 12192000 w 12192000"/>
              <a:gd name="connsiteY2-282" fmla="*/ 690664 h 1174286"/>
              <a:gd name="connsiteX3-283" fmla="*/ 8801100 w 12192000"/>
              <a:gd name="connsiteY3-284" fmla="*/ 502105 h 1174286"/>
              <a:gd name="connsiteX4-285" fmla="*/ 4302868 w 12192000"/>
              <a:gd name="connsiteY4-286" fmla="*/ 1167274 h 1174286"/>
              <a:gd name="connsiteX5-287" fmla="*/ 0 w 12192000"/>
              <a:gd name="connsiteY5-288" fmla="*/ 0 h 1174286"/>
              <a:gd name="connsiteX0-289" fmla="*/ 0 w 12192000"/>
              <a:gd name="connsiteY0-290" fmla="*/ 0 h 1174286"/>
              <a:gd name="connsiteX1-291" fmla="*/ 12192000 w 12192000"/>
              <a:gd name="connsiteY1-292" fmla="*/ 0 h 1174286"/>
              <a:gd name="connsiteX2-293" fmla="*/ 12192000 w 12192000"/>
              <a:gd name="connsiteY2-294" fmla="*/ 690664 h 1174286"/>
              <a:gd name="connsiteX3-295" fmla="*/ 8801100 w 12192000"/>
              <a:gd name="connsiteY3-296" fmla="*/ 502105 h 1174286"/>
              <a:gd name="connsiteX4-297" fmla="*/ 4302868 w 12192000"/>
              <a:gd name="connsiteY4-298" fmla="*/ 1167274 h 1174286"/>
              <a:gd name="connsiteX5-299" fmla="*/ 0 w 12192000"/>
              <a:gd name="connsiteY5-300" fmla="*/ 0 h 1174286"/>
              <a:gd name="connsiteX0-301" fmla="*/ 0 w 12192000"/>
              <a:gd name="connsiteY0-302" fmla="*/ 0 h 1174286"/>
              <a:gd name="connsiteX1-303" fmla="*/ 12192000 w 12192000"/>
              <a:gd name="connsiteY1-304" fmla="*/ 0 h 1174286"/>
              <a:gd name="connsiteX2-305" fmla="*/ 12192000 w 12192000"/>
              <a:gd name="connsiteY2-306" fmla="*/ 690664 h 1174286"/>
              <a:gd name="connsiteX3-307" fmla="*/ 8801100 w 12192000"/>
              <a:gd name="connsiteY3-308" fmla="*/ 502105 h 1174286"/>
              <a:gd name="connsiteX4-309" fmla="*/ 4302868 w 12192000"/>
              <a:gd name="connsiteY4-310" fmla="*/ 1167274 h 1174286"/>
              <a:gd name="connsiteX5-311" fmla="*/ 0 w 12192000"/>
              <a:gd name="connsiteY5-312" fmla="*/ 0 h 1174286"/>
              <a:gd name="connsiteX0-313" fmla="*/ 0 w 12192000"/>
              <a:gd name="connsiteY0-314" fmla="*/ 0 h 1174286"/>
              <a:gd name="connsiteX1-315" fmla="*/ 12192000 w 12192000"/>
              <a:gd name="connsiteY1-316" fmla="*/ 0 h 1174286"/>
              <a:gd name="connsiteX2-317" fmla="*/ 12192000 w 12192000"/>
              <a:gd name="connsiteY2-318" fmla="*/ 690664 h 1174286"/>
              <a:gd name="connsiteX3-319" fmla="*/ 8801100 w 12192000"/>
              <a:gd name="connsiteY3-320" fmla="*/ 502105 h 1174286"/>
              <a:gd name="connsiteX4-321" fmla="*/ 4302868 w 12192000"/>
              <a:gd name="connsiteY4-322" fmla="*/ 1167274 h 1174286"/>
              <a:gd name="connsiteX5-323" fmla="*/ 0 w 12192000"/>
              <a:gd name="connsiteY5-324" fmla="*/ 0 h 1174286"/>
              <a:gd name="connsiteX0-325" fmla="*/ 0 w 12192000"/>
              <a:gd name="connsiteY0-326" fmla="*/ 0 h 1175094"/>
              <a:gd name="connsiteX1-327" fmla="*/ 12192000 w 12192000"/>
              <a:gd name="connsiteY1-328" fmla="*/ 0 h 1175094"/>
              <a:gd name="connsiteX2-329" fmla="*/ 12192000 w 12192000"/>
              <a:gd name="connsiteY2-330" fmla="*/ 690664 h 1175094"/>
              <a:gd name="connsiteX3-331" fmla="*/ 8572500 w 12192000"/>
              <a:gd name="connsiteY3-332" fmla="*/ 524521 h 1175094"/>
              <a:gd name="connsiteX4-333" fmla="*/ 4302868 w 12192000"/>
              <a:gd name="connsiteY4-334" fmla="*/ 1167274 h 1175094"/>
              <a:gd name="connsiteX5-335" fmla="*/ 0 w 12192000"/>
              <a:gd name="connsiteY5-336" fmla="*/ 0 h 1175094"/>
              <a:gd name="connsiteX0-337" fmla="*/ 0 w 12192000"/>
              <a:gd name="connsiteY0-338" fmla="*/ 0 h 1182736"/>
              <a:gd name="connsiteX1-339" fmla="*/ 12192000 w 12192000"/>
              <a:gd name="connsiteY1-340" fmla="*/ 0 h 1182736"/>
              <a:gd name="connsiteX2-341" fmla="*/ 12192000 w 12192000"/>
              <a:gd name="connsiteY2-342" fmla="*/ 690664 h 1182736"/>
              <a:gd name="connsiteX3-343" fmla="*/ 8572500 w 12192000"/>
              <a:gd name="connsiteY3-344" fmla="*/ 524521 h 1182736"/>
              <a:gd name="connsiteX4-345" fmla="*/ 3871068 w 12192000"/>
              <a:gd name="connsiteY4-346" fmla="*/ 1174746 h 1182736"/>
              <a:gd name="connsiteX5-347" fmla="*/ 0 w 12192000"/>
              <a:gd name="connsiteY5-348" fmla="*/ 0 h 1182736"/>
              <a:gd name="connsiteX0-349" fmla="*/ 0 w 12192000"/>
              <a:gd name="connsiteY0-350" fmla="*/ 0 h 1116166"/>
              <a:gd name="connsiteX1-351" fmla="*/ 12192000 w 12192000"/>
              <a:gd name="connsiteY1-352" fmla="*/ 0 h 1116166"/>
              <a:gd name="connsiteX2-353" fmla="*/ 12192000 w 12192000"/>
              <a:gd name="connsiteY2-354" fmla="*/ 690664 h 1116166"/>
              <a:gd name="connsiteX3-355" fmla="*/ 8572500 w 12192000"/>
              <a:gd name="connsiteY3-356" fmla="*/ 524521 h 1116166"/>
              <a:gd name="connsiteX4-357" fmla="*/ 3756768 w 12192000"/>
              <a:gd name="connsiteY4-358" fmla="*/ 1107498 h 1116166"/>
              <a:gd name="connsiteX5-359" fmla="*/ 0 w 12192000"/>
              <a:gd name="connsiteY5-360" fmla="*/ 0 h 1116166"/>
              <a:gd name="connsiteX0-361" fmla="*/ 0 w 12192000"/>
              <a:gd name="connsiteY0-362" fmla="*/ 0 h 1107800"/>
              <a:gd name="connsiteX1-363" fmla="*/ 12192000 w 12192000"/>
              <a:gd name="connsiteY1-364" fmla="*/ 0 h 1107800"/>
              <a:gd name="connsiteX2-365" fmla="*/ 12192000 w 12192000"/>
              <a:gd name="connsiteY2-366" fmla="*/ 690664 h 1107800"/>
              <a:gd name="connsiteX3-367" fmla="*/ 8572500 w 12192000"/>
              <a:gd name="connsiteY3-368" fmla="*/ 524521 h 1107800"/>
              <a:gd name="connsiteX4-369" fmla="*/ 3756768 w 12192000"/>
              <a:gd name="connsiteY4-370" fmla="*/ 1107498 h 1107800"/>
              <a:gd name="connsiteX5-371" fmla="*/ 0 w 12192000"/>
              <a:gd name="connsiteY5-372" fmla="*/ 0 h 1107800"/>
              <a:gd name="connsiteX0-373" fmla="*/ 0 w 12192000"/>
              <a:gd name="connsiteY0-374" fmla="*/ 0 h 1112582"/>
              <a:gd name="connsiteX1-375" fmla="*/ 12192000 w 12192000"/>
              <a:gd name="connsiteY1-376" fmla="*/ 0 h 1112582"/>
              <a:gd name="connsiteX2-377" fmla="*/ 12192000 w 12192000"/>
              <a:gd name="connsiteY2-378" fmla="*/ 690664 h 1112582"/>
              <a:gd name="connsiteX3-379" fmla="*/ 8572500 w 12192000"/>
              <a:gd name="connsiteY3-380" fmla="*/ 524521 h 1112582"/>
              <a:gd name="connsiteX4-381" fmla="*/ 3756768 w 12192000"/>
              <a:gd name="connsiteY4-382" fmla="*/ 1107498 h 1112582"/>
              <a:gd name="connsiteX5-383" fmla="*/ 0 w 12192000"/>
              <a:gd name="connsiteY5-384" fmla="*/ 0 h 1112582"/>
              <a:gd name="connsiteX0-385" fmla="*/ 0 w 12192000"/>
              <a:gd name="connsiteY0-386" fmla="*/ 0 h 1039178"/>
              <a:gd name="connsiteX1-387" fmla="*/ 12192000 w 12192000"/>
              <a:gd name="connsiteY1-388" fmla="*/ 0 h 1039178"/>
              <a:gd name="connsiteX2-389" fmla="*/ 12192000 w 12192000"/>
              <a:gd name="connsiteY2-390" fmla="*/ 690664 h 1039178"/>
              <a:gd name="connsiteX3-391" fmla="*/ 8572500 w 12192000"/>
              <a:gd name="connsiteY3-392" fmla="*/ 524521 h 1039178"/>
              <a:gd name="connsiteX4-393" fmla="*/ 3718668 w 12192000"/>
              <a:gd name="connsiteY4-394" fmla="*/ 1033535 h 1039178"/>
              <a:gd name="connsiteX5-395" fmla="*/ 0 w 12192000"/>
              <a:gd name="connsiteY5-396" fmla="*/ 0 h 1039178"/>
              <a:gd name="connsiteX0-397" fmla="*/ 0 w 12192000"/>
              <a:gd name="connsiteY0-398" fmla="*/ 0 h 1054372"/>
              <a:gd name="connsiteX1-399" fmla="*/ 12192000 w 12192000"/>
              <a:gd name="connsiteY1-400" fmla="*/ 0 h 1054372"/>
              <a:gd name="connsiteX2-401" fmla="*/ 12192000 w 12192000"/>
              <a:gd name="connsiteY2-402" fmla="*/ 690664 h 1054372"/>
              <a:gd name="connsiteX3-403" fmla="*/ 8572500 w 12192000"/>
              <a:gd name="connsiteY3-404" fmla="*/ 692619 h 1054372"/>
              <a:gd name="connsiteX4-405" fmla="*/ 3718668 w 12192000"/>
              <a:gd name="connsiteY4-406" fmla="*/ 1033535 h 1054372"/>
              <a:gd name="connsiteX5-407" fmla="*/ 0 w 12192000"/>
              <a:gd name="connsiteY5-408" fmla="*/ 0 h 1054372"/>
              <a:gd name="connsiteX0-409" fmla="*/ 0 w 12192000"/>
              <a:gd name="connsiteY0-410" fmla="*/ 0 h 1051915"/>
              <a:gd name="connsiteX1-411" fmla="*/ 12192000 w 12192000"/>
              <a:gd name="connsiteY1-412" fmla="*/ 0 h 1051915"/>
              <a:gd name="connsiteX2-413" fmla="*/ 12192000 w 12192000"/>
              <a:gd name="connsiteY2-414" fmla="*/ 690664 h 1051915"/>
              <a:gd name="connsiteX3-415" fmla="*/ 8572500 w 12192000"/>
              <a:gd name="connsiteY3-416" fmla="*/ 692619 h 1051915"/>
              <a:gd name="connsiteX4-417" fmla="*/ 3718668 w 12192000"/>
              <a:gd name="connsiteY4-418" fmla="*/ 1033535 h 1051915"/>
              <a:gd name="connsiteX5-419" fmla="*/ 0 w 12192000"/>
              <a:gd name="connsiteY5-420" fmla="*/ 0 h 1051915"/>
              <a:gd name="connsiteX0-421" fmla="*/ 0 w 12192000"/>
              <a:gd name="connsiteY0-422" fmla="*/ 0 h 1051699"/>
              <a:gd name="connsiteX1-423" fmla="*/ 12192000 w 12192000"/>
              <a:gd name="connsiteY1-424" fmla="*/ 0 h 1051699"/>
              <a:gd name="connsiteX2-425" fmla="*/ 12192000 w 12192000"/>
              <a:gd name="connsiteY2-426" fmla="*/ 690664 h 1051699"/>
              <a:gd name="connsiteX3-427" fmla="*/ 8572500 w 12192000"/>
              <a:gd name="connsiteY3-428" fmla="*/ 692619 h 1051699"/>
              <a:gd name="connsiteX4-429" fmla="*/ 3718668 w 12192000"/>
              <a:gd name="connsiteY4-430" fmla="*/ 1033535 h 1051699"/>
              <a:gd name="connsiteX5-431" fmla="*/ 0 w 12192000"/>
              <a:gd name="connsiteY5-432" fmla="*/ 0 h 1051699"/>
              <a:gd name="connsiteX0-433" fmla="*/ 0 w 12192000"/>
              <a:gd name="connsiteY0-434" fmla="*/ 0 h 1067344"/>
              <a:gd name="connsiteX1-435" fmla="*/ 12192000 w 12192000"/>
              <a:gd name="connsiteY1-436" fmla="*/ 0 h 1067344"/>
              <a:gd name="connsiteX2-437" fmla="*/ 12192000 w 12192000"/>
              <a:gd name="connsiteY2-438" fmla="*/ 690664 h 1067344"/>
              <a:gd name="connsiteX3-439" fmla="*/ 8572500 w 12192000"/>
              <a:gd name="connsiteY3-440" fmla="*/ 692619 h 1067344"/>
              <a:gd name="connsiteX4-441" fmla="*/ 3490068 w 12192000"/>
              <a:gd name="connsiteY4-442" fmla="*/ 1046983 h 1067344"/>
              <a:gd name="connsiteX5-443" fmla="*/ 0 w 12192000"/>
              <a:gd name="connsiteY5-444" fmla="*/ 0 h 1067344"/>
              <a:gd name="connsiteX0-445" fmla="*/ 0 w 12192000"/>
              <a:gd name="connsiteY0-446" fmla="*/ 0 h 1065470"/>
              <a:gd name="connsiteX1-447" fmla="*/ 12192000 w 12192000"/>
              <a:gd name="connsiteY1-448" fmla="*/ 0 h 1065470"/>
              <a:gd name="connsiteX2-449" fmla="*/ 12192000 w 12192000"/>
              <a:gd name="connsiteY2-450" fmla="*/ 690664 h 1065470"/>
              <a:gd name="connsiteX3-451" fmla="*/ 8572500 w 12192000"/>
              <a:gd name="connsiteY3-452" fmla="*/ 692619 h 1065470"/>
              <a:gd name="connsiteX4-453" fmla="*/ 3490068 w 12192000"/>
              <a:gd name="connsiteY4-454" fmla="*/ 1046983 h 1065470"/>
              <a:gd name="connsiteX5-455" fmla="*/ 0 w 12192000"/>
              <a:gd name="connsiteY5-456" fmla="*/ 0 h 1065470"/>
              <a:gd name="connsiteX0-457" fmla="*/ 0 w 12192000"/>
              <a:gd name="connsiteY0-458" fmla="*/ 0 h 1065470"/>
              <a:gd name="connsiteX1-459" fmla="*/ 12192000 w 12192000"/>
              <a:gd name="connsiteY1-460" fmla="*/ 0 h 1065470"/>
              <a:gd name="connsiteX2-461" fmla="*/ 12192000 w 12192000"/>
              <a:gd name="connsiteY2-462" fmla="*/ 690664 h 1065470"/>
              <a:gd name="connsiteX3-463" fmla="*/ 8572500 w 12192000"/>
              <a:gd name="connsiteY3-464" fmla="*/ 692619 h 1065470"/>
              <a:gd name="connsiteX4-465" fmla="*/ 3490068 w 12192000"/>
              <a:gd name="connsiteY4-466" fmla="*/ 1046983 h 1065470"/>
              <a:gd name="connsiteX5-467" fmla="*/ 0 w 12192000"/>
              <a:gd name="connsiteY5-468" fmla="*/ 0 h 1065470"/>
              <a:gd name="connsiteX0-469" fmla="*/ 0 w 12192000"/>
              <a:gd name="connsiteY0-470" fmla="*/ 0 h 1065470"/>
              <a:gd name="connsiteX1-471" fmla="*/ 12192000 w 12192000"/>
              <a:gd name="connsiteY1-472" fmla="*/ 0 h 1065470"/>
              <a:gd name="connsiteX2-473" fmla="*/ 12192000 w 12192000"/>
              <a:gd name="connsiteY2-474" fmla="*/ 396713 h 1065470"/>
              <a:gd name="connsiteX3-475" fmla="*/ 12192000 w 12192000"/>
              <a:gd name="connsiteY3-476" fmla="*/ 690664 h 1065470"/>
              <a:gd name="connsiteX4-477" fmla="*/ 8572500 w 12192000"/>
              <a:gd name="connsiteY4-478" fmla="*/ 692619 h 1065470"/>
              <a:gd name="connsiteX5-479" fmla="*/ 3490068 w 12192000"/>
              <a:gd name="connsiteY5-480" fmla="*/ 1046983 h 1065470"/>
              <a:gd name="connsiteX6" fmla="*/ 0 w 12192000"/>
              <a:gd name="connsiteY6" fmla="*/ 0 h 1065470"/>
              <a:gd name="connsiteX0-481" fmla="*/ 0 w 12192000"/>
              <a:gd name="connsiteY0-482" fmla="*/ 0 h 1065470"/>
              <a:gd name="connsiteX1-483" fmla="*/ 12192000 w 12192000"/>
              <a:gd name="connsiteY1-484" fmla="*/ 0 h 1065470"/>
              <a:gd name="connsiteX2-485" fmla="*/ 12192000 w 12192000"/>
              <a:gd name="connsiteY2-486" fmla="*/ 396713 h 1065470"/>
              <a:gd name="connsiteX3-487" fmla="*/ 8572500 w 12192000"/>
              <a:gd name="connsiteY3-488" fmla="*/ 692619 h 1065470"/>
              <a:gd name="connsiteX4-489" fmla="*/ 3490068 w 12192000"/>
              <a:gd name="connsiteY4-490" fmla="*/ 1046983 h 1065470"/>
              <a:gd name="connsiteX5-491" fmla="*/ 0 w 12192000"/>
              <a:gd name="connsiteY5-492" fmla="*/ 0 h 1065470"/>
              <a:gd name="connsiteX0-493" fmla="*/ 0 w 12192000"/>
              <a:gd name="connsiteY0-494" fmla="*/ 0 h 1065470"/>
              <a:gd name="connsiteX1-495" fmla="*/ 12192000 w 12192000"/>
              <a:gd name="connsiteY1-496" fmla="*/ 0 h 1065470"/>
              <a:gd name="connsiteX2-497" fmla="*/ 12192000 w 12192000"/>
              <a:gd name="connsiteY2-498" fmla="*/ 396713 h 1065470"/>
              <a:gd name="connsiteX3-499" fmla="*/ 8572500 w 12192000"/>
              <a:gd name="connsiteY3-500" fmla="*/ 692619 h 1065470"/>
              <a:gd name="connsiteX4-501" fmla="*/ 3490068 w 12192000"/>
              <a:gd name="connsiteY4-502" fmla="*/ 1046983 h 1065470"/>
              <a:gd name="connsiteX5-503" fmla="*/ 0 w 12192000"/>
              <a:gd name="connsiteY5-504" fmla="*/ 0 h 1065470"/>
              <a:gd name="connsiteX0-505" fmla="*/ 0 w 12192000"/>
              <a:gd name="connsiteY0-506" fmla="*/ 0 h 1065470"/>
              <a:gd name="connsiteX1-507" fmla="*/ 12192000 w 12192000"/>
              <a:gd name="connsiteY1-508" fmla="*/ 0 h 1065470"/>
              <a:gd name="connsiteX2-509" fmla="*/ 12192000 w 12192000"/>
              <a:gd name="connsiteY2-510" fmla="*/ 396713 h 1065470"/>
              <a:gd name="connsiteX3-511" fmla="*/ 8572500 w 12192000"/>
              <a:gd name="connsiteY3-512" fmla="*/ 692619 h 1065470"/>
              <a:gd name="connsiteX4-513" fmla="*/ 3490068 w 12192000"/>
              <a:gd name="connsiteY4-514" fmla="*/ 1046983 h 1065470"/>
              <a:gd name="connsiteX5-515" fmla="*/ 0 w 12192000"/>
              <a:gd name="connsiteY5-516" fmla="*/ 0 h 1065470"/>
              <a:gd name="connsiteX0-517" fmla="*/ 0 w 12192000"/>
              <a:gd name="connsiteY0-518" fmla="*/ 0 h 1060781"/>
              <a:gd name="connsiteX1-519" fmla="*/ 12192000 w 12192000"/>
              <a:gd name="connsiteY1-520" fmla="*/ 0 h 1060781"/>
              <a:gd name="connsiteX2-521" fmla="*/ 12192000 w 12192000"/>
              <a:gd name="connsiteY2-522" fmla="*/ 396713 h 1060781"/>
              <a:gd name="connsiteX3-523" fmla="*/ 8483600 w 12192000"/>
              <a:gd name="connsiteY3-524" fmla="*/ 605208 h 1060781"/>
              <a:gd name="connsiteX4-525" fmla="*/ 3490068 w 12192000"/>
              <a:gd name="connsiteY4-526" fmla="*/ 1046983 h 1060781"/>
              <a:gd name="connsiteX5-527" fmla="*/ 0 w 12192000"/>
              <a:gd name="connsiteY5-528" fmla="*/ 0 h 1060781"/>
              <a:gd name="connsiteX0-529" fmla="*/ 0 w 12192000"/>
              <a:gd name="connsiteY0-530" fmla="*/ 0 h 1059993"/>
              <a:gd name="connsiteX1-531" fmla="*/ 12192000 w 12192000"/>
              <a:gd name="connsiteY1-532" fmla="*/ 0 h 1059993"/>
              <a:gd name="connsiteX2-533" fmla="*/ 12192000 w 12192000"/>
              <a:gd name="connsiteY2-534" fmla="*/ 396713 h 1059993"/>
              <a:gd name="connsiteX3-535" fmla="*/ 8483600 w 12192000"/>
              <a:gd name="connsiteY3-536" fmla="*/ 605208 h 1059993"/>
              <a:gd name="connsiteX4-537" fmla="*/ 3490068 w 12192000"/>
              <a:gd name="connsiteY4-538" fmla="*/ 1046983 h 1059993"/>
              <a:gd name="connsiteX5-539" fmla="*/ 0 w 12192000"/>
              <a:gd name="connsiteY5-540" fmla="*/ 0 h 1059993"/>
              <a:gd name="connsiteX0-541" fmla="*/ 0 w 12192000"/>
              <a:gd name="connsiteY0-542" fmla="*/ 0 h 1047062"/>
              <a:gd name="connsiteX1-543" fmla="*/ 12192000 w 12192000"/>
              <a:gd name="connsiteY1-544" fmla="*/ 0 h 1047062"/>
              <a:gd name="connsiteX2-545" fmla="*/ 12192000 w 12192000"/>
              <a:gd name="connsiteY2-546" fmla="*/ 396713 h 1047062"/>
              <a:gd name="connsiteX3-547" fmla="*/ 8483600 w 12192000"/>
              <a:gd name="connsiteY3-548" fmla="*/ 605208 h 1047062"/>
              <a:gd name="connsiteX4-549" fmla="*/ 3490068 w 12192000"/>
              <a:gd name="connsiteY4-550" fmla="*/ 1046983 h 1047062"/>
              <a:gd name="connsiteX5-551" fmla="*/ 0 w 12192000"/>
              <a:gd name="connsiteY5-552" fmla="*/ 0 h 1047062"/>
              <a:gd name="connsiteX0-553" fmla="*/ 0 w 12192000"/>
              <a:gd name="connsiteY0-554" fmla="*/ 0 h 1051974"/>
              <a:gd name="connsiteX1-555" fmla="*/ 12192000 w 12192000"/>
              <a:gd name="connsiteY1-556" fmla="*/ 0 h 1051974"/>
              <a:gd name="connsiteX2-557" fmla="*/ 12192000 w 12192000"/>
              <a:gd name="connsiteY2-558" fmla="*/ 396713 h 1051974"/>
              <a:gd name="connsiteX3-559" fmla="*/ 8483600 w 12192000"/>
              <a:gd name="connsiteY3-560" fmla="*/ 605208 h 1051974"/>
              <a:gd name="connsiteX4-561" fmla="*/ 3490068 w 12192000"/>
              <a:gd name="connsiteY4-562" fmla="*/ 1046983 h 1051974"/>
              <a:gd name="connsiteX5-563" fmla="*/ 0 w 12192000"/>
              <a:gd name="connsiteY5-564" fmla="*/ 0 h 1051974"/>
              <a:gd name="connsiteX0-565" fmla="*/ 0 w 12192000"/>
              <a:gd name="connsiteY0-566" fmla="*/ 0 h 1052279"/>
              <a:gd name="connsiteX1-567" fmla="*/ 12192000 w 12192000"/>
              <a:gd name="connsiteY1-568" fmla="*/ 0 h 1052279"/>
              <a:gd name="connsiteX2-569" fmla="*/ 12192000 w 12192000"/>
              <a:gd name="connsiteY2-570" fmla="*/ 396713 h 1052279"/>
              <a:gd name="connsiteX3-571" fmla="*/ 8483600 w 12192000"/>
              <a:gd name="connsiteY3-572" fmla="*/ 605208 h 1052279"/>
              <a:gd name="connsiteX4-573" fmla="*/ 3490068 w 12192000"/>
              <a:gd name="connsiteY4-574" fmla="*/ 1046983 h 1052279"/>
              <a:gd name="connsiteX5-575" fmla="*/ 0 w 12192000"/>
              <a:gd name="connsiteY5-576" fmla="*/ 0 h 1052279"/>
              <a:gd name="connsiteX0-577" fmla="*/ 0 w 12192000"/>
              <a:gd name="connsiteY0-578" fmla="*/ 0 h 1048157"/>
              <a:gd name="connsiteX1-579" fmla="*/ 12192000 w 12192000"/>
              <a:gd name="connsiteY1-580" fmla="*/ 0 h 1048157"/>
              <a:gd name="connsiteX2-581" fmla="*/ 12192000 w 12192000"/>
              <a:gd name="connsiteY2-582" fmla="*/ 396713 h 1048157"/>
              <a:gd name="connsiteX3-583" fmla="*/ 8483600 w 12192000"/>
              <a:gd name="connsiteY3-584" fmla="*/ 605208 h 1048157"/>
              <a:gd name="connsiteX4-585" fmla="*/ 3490068 w 12192000"/>
              <a:gd name="connsiteY4-586" fmla="*/ 1046983 h 1048157"/>
              <a:gd name="connsiteX5-587" fmla="*/ 0 w 12192000"/>
              <a:gd name="connsiteY5-588" fmla="*/ 0 h 1048157"/>
              <a:gd name="connsiteX0-589" fmla="*/ 0 w 12192000"/>
              <a:gd name="connsiteY0-590" fmla="*/ 0 h 1057783"/>
              <a:gd name="connsiteX1-591" fmla="*/ 12192000 w 12192000"/>
              <a:gd name="connsiteY1-592" fmla="*/ 0 h 1057783"/>
              <a:gd name="connsiteX2-593" fmla="*/ 12192000 w 12192000"/>
              <a:gd name="connsiteY2-594" fmla="*/ 396713 h 1057783"/>
              <a:gd name="connsiteX3-595" fmla="*/ 8801100 w 12192000"/>
              <a:gd name="connsiteY3-596" fmla="*/ 564864 h 1057783"/>
              <a:gd name="connsiteX4-597" fmla="*/ 3490068 w 12192000"/>
              <a:gd name="connsiteY4-598" fmla="*/ 1046983 h 1057783"/>
              <a:gd name="connsiteX5-599" fmla="*/ 0 w 12192000"/>
              <a:gd name="connsiteY5-600" fmla="*/ 0 h 1057783"/>
              <a:gd name="connsiteX0-601" fmla="*/ 0 w 12192000"/>
              <a:gd name="connsiteY0-602" fmla="*/ 0 h 1056745"/>
              <a:gd name="connsiteX1-603" fmla="*/ 12192000 w 12192000"/>
              <a:gd name="connsiteY1-604" fmla="*/ 0 h 1056745"/>
              <a:gd name="connsiteX2-605" fmla="*/ 12192000 w 12192000"/>
              <a:gd name="connsiteY2-606" fmla="*/ 396713 h 1056745"/>
              <a:gd name="connsiteX3-607" fmla="*/ 8801100 w 12192000"/>
              <a:gd name="connsiteY3-608" fmla="*/ 564864 h 1056745"/>
              <a:gd name="connsiteX4-609" fmla="*/ 3490068 w 12192000"/>
              <a:gd name="connsiteY4-610" fmla="*/ 1046983 h 1056745"/>
              <a:gd name="connsiteX5-611" fmla="*/ 0 w 12192000"/>
              <a:gd name="connsiteY5-612" fmla="*/ 0 h 1056745"/>
              <a:gd name="connsiteX0-613" fmla="*/ 0 w 12192000"/>
              <a:gd name="connsiteY0-614" fmla="*/ 0 h 1006761"/>
              <a:gd name="connsiteX1-615" fmla="*/ 12192000 w 12192000"/>
              <a:gd name="connsiteY1-616" fmla="*/ 0 h 1006761"/>
              <a:gd name="connsiteX2-617" fmla="*/ 12192000 w 12192000"/>
              <a:gd name="connsiteY2-618" fmla="*/ 396713 h 1006761"/>
              <a:gd name="connsiteX3-619" fmla="*/ 8801100 w 12192000"/>
              <a:gd name="connsiteY3-620" fmla="*/ 564864 h 1006761"/>
              <a:gd name="connsiteX4-621" fmla="*/ 4353668 w 12192000"/>
              <a:gd name="connsiteY4-622" fmla="*/ 993192 h 1006761"/>
              <a:gd name="connsiteX5-623" fmla="*/ 0 w 12192000"/>
              <a:gd name="connsiteY5-624" fmla="*/ 0 h 1006761"/>
              <a:gd name="connsiteX0-625" fmla="*/ 0 w 12192000"/>
              <a:gd name="connsiteY0-626" fmla="*/ 0 h 941269"/>
              <a:gd name="connsiteX1-627" fmla="*/ 12192000 w 12192000"/>
              <a:gd name="connsiteY1-628" fmla="*/ 0 h 941269"/>
              <a:gd name="connsiteX2-629" fmla="*/ 12192000 w 12192000"/>
              <a:gd name="connsiteY2-630" fmla="*/ 396713 h 941269"/>
              <a:gd name="connsiteX3-631" fmla="*/ 8801100 w 12192000"/>
              <a:gd name="connsiteY3-632" fmla="*/ 564864 h 941269"/>
              <a:gd name="connsiteX4-633" fmla="*/ 4252068 w 12192000"/>
              <a:gd name="connsiteY4-634" fmla="*/ 925952 h 941269"/>
              <a:gd name="connsiteX5-635" fmla="*/ 0 w 12192000"/>
              <a:gd name="connsiteY5-636" fmla="*/ 0 h 941269"/>
              <a:gd name="connsiteX0-637" fmla="*/ 0 w 12192000"/>
              <a:gd name="connsiteY0-638" fmla="*/ 0 h 926945"/>
              <a:gd name="connsiteX1-639" fmla="*/ 12192000 w 12192000"/>
              <a:gd name="connsiteY1-640" fmla="*/ 0 h 926945"/>
              <a:gd name="connsiteX2-641" fmla="*/ 12192000 w 12192000"/>
              <a:gd name="connsiteY2-642" fmla="*/ 396713 h 926945"/>
              <a:gd name="connsiteX3-643" fmla="*/ 8801100 w 12192000"/>
              <a:gd name="connsiteY3-644" fmla="*/ 564864 h 926945"/>
              <a:gd name="connsiteX4-645" fmla="*/ 4252068 w 12192000"/>
              <a:gd name="connsiteY4-646" fmla="*/ 925952 h 926945"/>
              <a:gd name="connsiteX5-647" fmla="*/ 0 w 12192000"/>
              <a:gd name="connsiteY5-648" fmla="*/ 0 h 926945"/>
              <a:gd name="connsiteX0-649" fmla="*/ 0 w 12192000"/>
              <a:gd name="connsiteY0-650" fmla="*/ 0 h 928495"/>
              <a:gd name="connsiteX1-651" fmla="*/ 12192000 w 12192000"/>
              <a:gd name="connsiteY1-652" fmla="*/ 0 h 928495"/>
              <a:gd name="connsiteX2-653" fmla="*/ 12192000 w 12192000"/>
              <a:gd name="connsiteY2-654" fmla="*/ 396713 h 928495"/>
              <a:gd name="connsiteX3-655" fmla="*/ 8801100 w 12192000"/>
              <a:gd name="connsiteY3-656" fmla="*/ 564864 h 928495"/>
              <a:gd name="connsiteX4-657" fmla="*/ 4252068 w 12192000"/>
              <a:gd name="connsiteY4-658" fmla="*/ 925952 h 928495"/>
              <a:gd name="connsiteX5-659" fmla="*/ 0 w 12192000"/>
              <a:gd name="connsiteY5-660" fmla="*/ 0 h 928495"/>
              <a:gd name="connsiteX0-661" fmla="*/ 0 w 12192000"/>
              <a:gd name="connsiteY0-662" fmla="*/ 0 h 928495"/>
              <a:gd name="connsiteX1-663" fmla="*/ 12192000 w 12192000"/>
              <a:gd name="connsiteY1-664" fmla="*/ 0 h 928495"/>
              <a:gd name="connsiteX2-665" fmla="*/ 12192000 w 12192000"/>
              <a:gd name="connsiteY2-666" fmla="*/ 396713 h 928495"/>
              <a:gd name="connsiteX3-667" fmla="*/ 8801100 w 12192000"/>
              <a:gd name="connsiteY3-668" fmla="*/ 564864 h 928495"/>
              <a:gd name="connsiteX4-669" fmla="*/ 4252068 w 12192000"/>
              <a:gd name="connsiteY4-670" fmla="*/ 925952 h 928495"/>
              <a:gd name="connsiteX5-671" fmla="*/ 0 w 12192000"/>
              <a:gd name="connsiteY5-672" fmla="*/ 0 h 928495"/>
              <a:gd name="connsiteX0-673" fmla="*/ 0 w 12192000"/>
              <a:gd name="connsiteY0-674" fmla="*/ 0 h 928495"/>
              <a:gd name="connsiteX1-675" fmla="*/ 12192000 w 12192000"/>
              <a:gd name="connsiteY1-676" fmla="*/ 0 h 928495"/>
              <a:gd name="connsiteX2-677" fmla="*/ 12192000 w 12192000"/>
              <a:gd name="connsiteY2-678" fmla="*/ 396713 h 928495"/>
              <a:gd name="connsiteX3-679" fmla="*/ 8801100 w 12192000"/>
              <a:gd name="connsiteY3-680" fmla="*/ 564864 h 928495"/>
              <a:gd name="connsiteX4-681" fmla="*/ 4252068 w 12192000"/>
              <a:gd name="connsiteY4-682" fmla="*/ 925952 h 928495"/>
              <a:gd name="connsiteX5-683" fmla="*/ 0 w 12192000"/>
              <a:gd name="connsiteY5-684" fmla="*/ 0 h 928495"/>
              <a:gd name="connsiteX0-685" fmla="*/ 0 w 12192000"/>
              <a:gd name="connsiteY0-686" fmla="*/ 0 h 906830"/>
              <a:gd name="connsiteX1-687" fmla="*/ 12192000 w 12192000"/>
              <a:gd name="connsiteY1-688" fmla="*/ 0 h 906830"/>
              <a:gd name="connsiteX2-689" fmla="*/ 12192000 w 12192000"/>
              <a:gd name="connsiteY2-690" fmla="*/ 396713 h 906830"/>
              <a:gd name="connsiteX3-691" fmla="*/ 8801100 w 12192000"/>
              <a:gd name="connsiteY3-692" fmla="*/ 564864 h 906830"/>
              <a:gd name="connsiteX4-693" fmla="*/ 4023468 w 12192000"/>
              <a:gd name="connsiteY4-694" fmla="*/ 905780 h 906830"/>
              <a:gd name="connsiteX5-695" fmla="*/ 0 w 12192000"/>
              <a:gd name="connsiteY5-696" fmla="*/ 0 h 906830"/>
              <a:gd name="connsiteX0-697" fmla="*/ 0 w 12192000"/>
              <a:gd name="connsiteY0-698" fmla="*/ 0 h 923581"/>
              <a:gd name="connsiteX1-699" fmla="*/ 12192000 w 12192000"/>
              <a:gd name="connsiteY1-700" fmla="*/ 0 h 923581"/>
              <a:gd name="connsiteX2-701" fmla="*/ 12192000 w 12192000"/>
              <a:gd name="connsiteY2-702" fmla="*/ 396713 h 923581"/>
              <a:gd name="connsiteX3-703" fmla="*/ 8801100 w 12192000"/>
              <a:gd name="connsiteY3-704" fmla="*/ 564864 h 923581"/>
              <a:gd name="connsiteX4-705" fmla="*/ 4023468 w 12192000"/>
              <a:gd name="connsiteY4-706" fmla="*/ 905780 h 923581"/>
              <a:gd name="connsiteX5-707" fmla="*/ 0 w 12192000"/>
              <a:gd name="connsiteY5-708" fmla="*/ 0 h 923581"/>
              <a:gd name="connsiteX0-709" fmla="*/ 0 w 12192000"/>
              <a:gd name="connsiteY0-710" fmla="*/ 0 h 921712"/>
              <a:gd name="connsiteX1-711" fmla="*/ 12192000 w 12192000"/>
              <a:gd name="connsiteY1-712" fmla="*/ 0 h 921712"/>
              <a:gd name="connsiteX2-713" fmla="*/ 12192000 w 12192000"/>
              <a:gd name="connsiteY2-714" fmla="*/ 396713 h 921712"/>
              <a:gd name="connsiteX3-715" fmla="*/ 9042400 w 12192000"/>
              <a:gd name="connsiteY3-716" fmla="*/ 564864 h 921712"/>
              <a:gd name="connsiteX4-717" fmla="*/ 4023468 w 12192000"/>
              <a:gd name="connsiteY4-718" fmla="*/ 905780 h 921712"/>
              <a:gd name="connsiteX5-719" fmla="*/ 0 w 12192000"/>
              <a:gd name="connsiteY5-720" fmla="*/ 0 h 921712"/>
              <a:gd name="connsiteX0-721" fmla="*/ 0 w 12192000"/>
              <a:gd name="connsiteY0-722" fmla="*/ 0 h 918717"/>
              <a:gd name="connsiteX1-723" fmla="*/ 12192000 w 12192000"/>
              <a:gd name="connsiteY1-724" fmla="*/ 0 h 918717"/>
              <a:gd name="connsiteX2-725" fmla="*/ 12192000 w 12192000"/>
              <a:gd name="connsiteY2-726" fmla="*/ 396713 h 918717"/>
              <a:gd name="connsiteX3-727" fmla="*/ 9042400 w 12192000"/>
              <a:gd name="connsiteY3-728" fmla="*/ 564864 h 918717"/>
              <a:gd name="connsiteX4-729" fmla="*/ 4023468 w 12192000"/>
              <a:gd name="connsiteY4-730" fmla="*/ 905780 h 918717"/>
              <a:gd name="connsiteX5-731" fmla="*/ 0 w 12192000"/>
              <a:gd name="connsiteY5-732" fmla="*/ 0 h 918717"/>
              <a:gd name="connsiteX0-733" fmla="*/ 0 w 12192000"/>
              <a:gd name="connsiteY0-734" fmla="*/ 0 h 947798"/>
              <a:gd name="connsiteX1-735" fmla="*/ 12192000 w 12192000"/>
              <a:gd name="connsiteY1-736" fmla="*/ 0 h 947798"/>
              <a:gd name="connsiteX2-737" fmla="*/ 12192000 w 12192000"/>
              <a:gd name="connsiteY2-738" fmla="*/ 396713 h 947798"/>
              <a:gd name="connsiteX3-739" fmla="*/ 9042400 w 12192000"/>
              <a:gd name="connsiteY3-740" fmla="*/ 564864 h 947798"/>
              <a:gd name="connsiteX4-741" fmla="*/ 4023468 w 12192000"/>
              <a:gd name="connsiteY4-742" fmla="*/ 932676 h 947798"/>
              <a:gd name="connsiteX5-743" fmla="*/ 0 w 12192000"/>
              <a:gd name="connsiteY5-744" fmla="*/ 0 h 947798"/>
              <a:gd name="connsiteX0-745" fmla="*/ 0 w 12192000"/>
              <a:gd name="connsiteY0-746" fmla="*/ 0 h 844074"/>
              <a:gd name="connsiteX1-747" fmla="*/ 12192000 w 12192000"/>
              <a:gd name="connsiteY1-748" fmla="*/ 0 h 844074"/>
              <a:gd name="connsiteX2-749" fmla="*/ 12192000 w 12192000"/>
              <a:gd name="connsiteY2-750" fmla="*/ 396713 h 844074"/>
              <a:gd name="connsiteX3-751" fmla="*/ 9042400 w 12192000"/>
              <a:gd name="connsiteY3-752" fmla="*/ 564864 h 844074"/>
              <a:gd name="connsiteX4-753" fmla="*/ 3972668 w 12192000"/>
              <a:gd name="connsiteY4-754" fmla="*/ 825093 h 844074"/>
              <a:gd name="connsiteX5-755" fmla="*/ 0 w 12192000"/>
              <a:gd name="connsiteY5-756" fmla="*/ 0 h 844074"/>
              <a:gd name="connsiteX0-757" fmla="*/ 0 w 12192000"/>
              <a:gd name="connsiteY0-758" fmla="*/ 0 h 844074"/>
              <a:gd name="connsiteX1-759" fmla="*/ 12192000 w 12192000"/>
              <a:gd name="connsiteY1-760" fmla="*/ 0 h 844074"/>
              <a:gd name="connsiteX2-761" fmla="*/ 12192000 w 12192000"/>
              <a:gd name="connsiteY2-762" fmla="*/ 396713 h 844074"/>
              <a:gd name="connsiteX3-763" fmla="*/ 9042400 w 12192000"/>
              <a:gd name="connsiteY3-764" fmla="*/ 564864 h 844074"/>
              <a:gd name="connsiteX4-765" fmla="*/ 3972668 w 12192000"/>
              <a:gd name="connsiteY4-766" fmla="*/ 825093 h 844074"/>
              <a:gd name="connsiteX5-767" fmla="*/ 0 w 12192000"/>
              <a:gd name="connsiteY5-768" fmla="*/ 0 h 844074"/>
              <a:gd name="connsiteX0-769" fmla="*/ 0 w 12192000"/>
              <a:gd name="connsiteY0-770" fmla="*/ 0 h 844074"/>
              <a:gd name="connsiteX1-771" fmla="*/ 12192000 w 12192000"/>
              <a:gd name="connsiteY1-772" fmla="*/ 0 h 844074"/>
              <a:gd name="connsiteX2-773" fmla="*/ 12192000 w 12192000"/>
              <a:gd name="connsiteY2-774" fmla="*/ 396713 h 844074"/>
              <a:gd name="connsiteX3-775" fmla="*/ 9042400 w 12192000"/>
              <a:gd name="connsiteY3-776" fmla="*/ 564864 h 844074"/>
              <a:gd name="connsiteX4-777" fmla="*/ 3972668 w 12192000"/>
              <a:gd name="connsiteY4-778" fmla="*/ 825093 h 844074"/>
              <a:gd name="connsiteX5-779" fmla="*/ 0 w 12192000"/>
              <a:gd name="connsiteY5-780" fmla="*/ 0 h 844074"/>
              <a:gd name="connsiteX0-781" fmla="*/ 0 w 12192000"/>
              <a:gd name="connsiteY0-782" fmla="*/ 0 h 844794"/>
              <a:gd name="connsiteX1-783" fmla="*/ 12192000 w 12192000"/>
              <a:gd name="connsiteY1-784" fmla="*/ 0 h 844794"/>
              <a:gd name="connsiteX2-785" fmla="*/ 12192000 w 12192000"/>
              <a:gd name="connsiteY2-786" fmla="*/ 396713 h 844794"/>
              <a:gd name="connsiteX3-787" fmla="*/ 8813800 w 12192000"/>
              <a:gd name="connsiteY3-788" fmla="*/ 571588 h 844794"/>
              <a:gd name="connsiteX4-789" fmla="*/ 3972668 w 12192000"/>
              <a:gd name="connsiteY4-790" fmla="*/ 825093 h 844794"/>
              <a:gd name="connsiteX5-791" fmla="*/ 0 w 12192000"/>
              <a:gd name="connsiteY5-792" fmla="*/ 0 h 844794"/>
              <a:gd name="connsiteX0-793" fmla="*/ 0 w 12192000"/>
              <a:gd name="connsiteY0-794" fmla="*/ 0 h 871648"/>
              <a:gd name="connsiteX1-795" fmla="*/ 12192000 w 12192000"/>
              <a:gd name="connsiteY1-796" fmla="*/ 0 h 871648"/>
              <a:gd name="connsiteX2-797" fmla="*/ 12192000 w 12192000"/>
              <a:gd name="connsiteY2-798" fmla="*/ 396713 h 871648"/>
              <a:gd name="connsiteX3-799" fmla="*/ 8813800 w 12192000"/>
              <a:gd name="connsiteY3-800" fmla="*/ 571588 h 871648"/>
              <a:gd name="connsiteX4-801" fmla="*/ 3972668 w 12192000"/>
              <a:gd name="connsiteY4-802" fmla="*/ 825093 h 871648"/>
              <a:gd name="connsiteX5-803" fmla="*/ 0 w 12192000"/>
              <a:gd name="connsiteY5-804" fmla="*/ 0 h 871648"/>
              <a:gd name="connsiteX0-805" fmla="*/ 0 w 12192000"/>
              <a:gd name="connsiteY0-806" fmla="*/ 0 h 887133"/>
              <a:gd name="connsiteX1-807" fmla="*/ 12192000 w 12192000"/>
              <a:gd name="connsiteY1-808" fmla="*/ 0 h 887133"/>
              <a:gd name="connsiteX2-809" fmla="*/ 12192000 w 12192000"/>
              <a:gd name="connsiteY2-810" fmla="*/ 396713 h 887133"/>
              <a:gd name="connsiteX3-811" fmla="*/ 8813800 w 12192000"/>
              <a:gd name="connsiteY3-812" fmla="*/ 571588 h 887133"/>
              <a:gd name="connsiteX4-813" fmla="*/ 3972668 w 12192000"/>
              <a:gd name="connsiteY4-814" fmla="*/ 825093 h 887133"/>
              <a:gd name="connsiteX5-815" fmla="*/ 0 w 12192000"/>
              <a:gd name="connsiteY5-816" fmla="*/ 0 h 887133"/>
              <a:gd name="connsiteX0-817" fmla="*/ 0 w 12192000"/>
              <a:gd name="connsiteY0-818" fmla="*/ 0 h 937455"/>
              <a:gd name="connsiteX1-819" fmla="*/ 12192000 w 12192000"/>
              <a:gd name="connsiteY1-820" fmla="*/ 0 h 937455"/>
              <a:gd name="connsiteX2-821" fmla="*/ 12192000 w 12192000"/>
              <a:gd name="connsiteY2-822" fmla="*/ 396713 h 937455"/>
              <a:gd name="connsiteX3-823" fmla="*/ 7708900 w 12192000"/>
              <a:gd name="connsiteY3-824" fmla="*/ 679171 h 937455"/>
              <a:gd name="connsiteX4-825" fmla="*/ 3972668 w 12192000"/>
              <a:gd name="connsiteY4-826" fmla="*/ 825093 h 937455"/>
              <a:gd name="connsiteX5-827" fmla="*/ 0 w 12192000"/>
              <a:gd name="connsiteY5-828" fmla="*/ 0 h 937455"/>
              <a:gd name="connsiteX0-829" fmla="*/ 0 w 12192000"/>
              <a:gd name="connsiteY0-830" fmla="*/ 0 h 744283"/>
              <a:gd name="connsiteX1-831" fmla="*/ 12192000 w 12192000"/>
              <a:gd name="connsiteY1-832" fmla="*/ 0 h 744283"/>
              <a:gd name="connsiteX2-833" fmla="*/ 12192000 w 12192000"/>
              <a:gd name="connsiteY2-834" fmla="*/ 396713 h 744283"/>
              <a:gd name="connsiteX3-835" fmla="*/ 7708900 w 12192000"/>
              <a:gd name="connsiteY3-836" fmla="*/ 679171 h 744283"/>
              <a:gd name="connsiteX4-837" fmla="*/ 3134468 w 12192000"/>
              <a:gd name="connsiteY4-838" fmla="*/ 569583 h 744283"/>
              <a:gd name="connsiteX5-839" fmla="*/ 0 w 12192000"/>
              <a:gd name="connsiteY5-840" fmla="*/ 0 h 744283"/>
              <a:gd name="connsiteX0-841" fmla="*/ 0 w 12192000"/>
              <a:gd name="connsiteY0-842" fmla="*/ 0 h 874653"/>
              <a:gd name="connsiteX1-843" fmla="*/ 12192000 w 12192000"/>
              <a:gd name="connsiteY1-844" fmla="*/ 0 h 874653"/>
              <a:gd name="connsiteX2-845" fmla="*/ 12192000 w 12192000"/>
              <a:gd name="connsiteY2-846" fmla="*/ 396713 h 874653"/>
              <a:gd name="connsiteX3-847" fmla="*/ 7708900 w 12192000"/>
              <a:gd name="connsiteY3-848" fmla="*/ 679171 h 874653"/>
              <a:gd name="connsiteX4-849" fmla="*/ 3134468 w 12192000"/>
              <a:gd name="connsiteY4-850" fmla="*/ 569583 h 874653"/>
              <a:gd name="connsiteX5-851" fmla="*/ 0 w 12192000"/>
              <a:gd name="connsiteY5-852" fmla="*/ 0 h 874653"/>
              <a:gd name="connsiteX0-853" fmla="*/ 0 w 12192000"/>
              <a:gd name="connsiteY0-854" fmla="*/ 0 h 874653"/>
              <a:gd name="connsiteX1-855" fmla="*/ 12192000 w 12192000"/>
              <a:gd name="connsiteY1-856" fmla="*/ 0 h 874653"/>
              <a:gd name="connsiteX2-857" fmla="*/ 12192000 w 12192000"/>
              <a:gd name="connsiteY2-858" fmla="*/ 396713 h 874653"/>
              <a:gd name="connsiteX3-859" fmla="*/ 7708900 w 12192000"/>
              <a:gd name="connsiteY3-860" fmla="*/ 679171 h 874653"/>
              <a:gd name="connsiteX4-861" fmla="*/ 3134468 w 12192000"/>
              <a:gd name="connsiteY4-862" fmla="*/ 569583 h 874653"/>
              <a:gd name="connsiteX5-863" fmla="*/ 0 w 12192000"/>
              <a:gd name="connsiteY5-864" fmla="*/ 0 h 874653"/>
              <a:gd name="connsiteX0-865" fmla="*/ 0 w 12192000"/>
              <a:gd name="connsiteY0-866" fmla="*/ 0 h 822257"/>
              <a:gd name="connsiteX1-867" fmla="*/ 12192000 w 12192000"/>
              <a:gd name="connsiteY1-868" fmla="*/ 0 h 822257"/>
              <a:gd name="connsiteX2-869" fmla="*/ 12192000 w 12192000"/>
              <a:gd name="connsiteY2-870" fmla="*/ 396713 h 822257"/>
              <a:gd name="connsiteX3-871" fmla="*/ 7708900 w 12192000"/>
              <a:gd name="connsiteY3-872" fmla="*/ 679171 h 822257"/>
              <a:gd name="connsiteX4-873" fmla="*/ 3134468 w 12192000"/>
              <a:gd name="connsiteY4-874" fmla="*/ 569583 h 822257"/>
              <a:gd name="connsiteX5-875" fmla="*/ 0 w 12192000"/>
              <a:gd name="connsiteY5-876" fmla="*/ 0 h 822257"/>
              <a:gd name="connsiteX0-877" fmla="*/ 0 w 12192000"/>
              <a:gd name="connsiteY0-878" fmla="*/ 0 h 918721"/>
              <a:gd name="connsiteX1-879" fmla="*/ 12192000 w 12192000"/>
              <a:gd name="connsiteY1-880" fmla="*/ 0 h 918721"/>
              <a:gd name="connsiteX2-881" fmla="*/ 12192000 w 12192000"/>
              <a:gd name="connsiteY2-882" fmla="*/ 396713 h 918721"/>
              <a:gd name="connsiteX3-883" fmla="*/ 7708900 w 12192000"/>
              <a:gd name="connsiteY3-884" fmla="*/ 679171 h 918721"/>
              <a:gd name="connsiteX4-885" fmla="*/ 3134468 w 12192000"/>
              <a:gd name="connsiteY4-886" fmla="*/ 569583 h 918721"/>
              <a:gd name="connsiteX5-887" fmla="*/ 0 w 12192000"/>
              <a:gd name="connsiteY5-888" fmla="*/ 0 h 918721"/>
              <a:gd name="connsiteX0-889" fmla="*/ 0 w 12192000"/>
              <a:gd name="connsiteY0-890" fmla="*/ 0 h 918721"/>
              <a:gd name="connsiteX1-891" fmla="*/ 12192000 w 12192000"/>
              <a:gd name="connsiteY1-892" fmla="*/ 0 h 918721"/>
              <a:gd name="connsiteX2-893" fmla="*/ 12192000 w 12192000"/>
              <a:gd name="connsiteY2-894" fmla="*/ 396713 h 918721"/>
              <a:gd name="connsiteX3-895" fmla="*/ 7708900 w 12192000"/>
              <a:gd name="connsiteY3-896" fmla="*/ 679171 h 918721"/>
              <a:gd name="connsiteX4-897" fmla="*/ 3134468 w 12192000"/>
              <a:gd name="connsiteY4-898" fmla="*/ 569583 h 918721"/>
              <a:gd name="connsiteX5-899" fmla="*/ 0 w 12192000"/>
              <a:gd name="connsiteY5-900" fmla="*/ 0 h 918721"/>
              <a:gd name="connsiteX0-901" fmla="*/ 0 w 12192000"/>
              <a:gd name="connsiteY0-902" fmla="*/ 0 h 918721"/>
              <a:gd name="connsiteX1-903" fmla="*/ 12192000 w 12192000"/>
              <a:gd name="connsiteY1-904" fmla="*/ 0 h 918721"/>
              <a:gd name="connsiteX2-905" fmla="*/ 12192000 w 12192000"/>
              <a:gd name="connsiteY2-906" fmla="*/ 396713 h 918721"/>
              <a:gd name="connsiteX3-907" fmla="*/ 7708900 w 12192000"/>
              <a:gd name="connsiteY3-908" fmla="*/ 679171 h 918721"/>
              <a:gd name="connsiteX4-909" fmla="*/ 3134468 w 12192000"/>
              <a:gd name="connsiteY4-910" fmla="*/ 569583 h 918721"/>
              <a:gd name="connsiteX5-911" fmla="*/ 0 w 12192000"/>
              <a:gd name="connsiteY5-912" fmla="*/ 0 h 918721"/>
              <a:gd name="connsiteX0-913" fmla="*/ 0 w 12192000"/>
              <a:gd name="connsiteY0-914" fmla="*/ 0 h 918721"/>
              <a:gd name="connsiteX1-915" fmla="*/ 12192000 w 12192000"/>
              <a:gd name="connsiteY1-916" fmla="*/ 0 h 918721"/>
              <a:gd name="connsiteX2-917" fmla="*/ 12192000 w 12192000"/>
              <a:gd name="connsiteY2-918" fmla="*/ 396713 h 918721"/>
              <a:gd name="connsiteX3-919" fmla="*/ 7708900 w 12192000"/>
              <a:gd name="connsiteY3-920" fmla="*/ 679171 h 918721"/>
              <a:gd name="connsiteX4-921" fmla="*/ 3134468 w 12192000"/>
              <a:gd name="connsiteY4-922" fmla="*/ 569583 h 918721"/>
              <a:gd name="connsiteX5-923" fmla="*/ 0 w 12192000"/>
              <a:gd name="connsiteY5-924" fmla="*/ 0 h 9187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2192000" h="918721">
                <a:moveTo>
                  <a:pt x="0" y="0"/>
                </a:moveTo>
                <a:lnTo>
                  <a:pt x="12192000" y="0"/>
                </a:lnTo>
                <a:lnTo>
                  <a:pt x="12192000" y="396713"/>
                </a:lnTo>
                <a:cubicBezTo>
                  <a:pt x="11487150" y="1196871"/>
                  <a:pt x="9218488" y="650359"/>
                  <a:pt x="7708900" y="679171"/>
                </a:cubicBezTo>
                <a:cubicBezTo>
                  <a:pt x="6199312" y="707983"/>
                  <a:pt x="4482785" y="1267761"/>
                  <a:pt x="3134468" y="569583"/>
                </a:cubicBezTo>
                <a:cubicBezTo>
                  <a:pt x="1786151" y="-128595"/>
                  <a:pt x="742545" y="68982"/>
                  <a:pt x="0" y="0"/>
                </a:cubicBezTo>
                <a:close/>
              </a:path>
            </a:pathLst>
          </a:cu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3"/>
          <p:cNvSpPr/>
          <p:nvPr userDrawn="1"/>
        </p:nvSpPr>
        <p:spPr>
          <a:xfrm flipH="1" flipV="1">
            <a:off x="0" y="5916524"/>
            <a:ext cx="12192000" cy="941476"/>
          </a:xfrm>
          <a:custGeom>
            <a:avLst/>
            <a:gdLst>
              <a:gd name="connsiteX0" fmla="*/ 0 w 12192000"/>
              <a:gd name="connsiteY0" fmla="*/ 0 h 690664"/>
              <a:gd name="connsiteX1" fmla="*/ 12192000 w 12192000"/>
              <a:gd name="connsiteY1" fmla="*/ 0 h 690664"/>
              <a:gd name="connsiteX2" fmla="*/ 12192000 w 12192000"/>
              <a:gd name="connsiteY2" fmla="*/ 690664 h 690664"/>
              <a:gd name="connsiteX3" fmla="*/ 0 w 12192000"/>
              <a:gd name="connsiteY3" fmla="*/ 690664 h 690664"/>
              <a:gd name="connsiteX4" fmla="*/ 0 w 12192000"/>
              <a:gd name="connsiteY4" fmla="*/ 0 h 690664"/>
              <a:gd name="connsiteX0-1" fmla="*/ 0 w 12192000"/>
              <a:gd name="connsiteY0-2" fmla="*/ 0 h 690664"/>
              <a:gd name="connsiteX1-3" fmla="*/ 12192000 w 12192000"/>
              <a:gd name="connsiteY1-4" fmla="*/ 0 h 690664"/>
              <a:gd name="connsiteX2-5" fmla="*/ 12192000 w 12192000"/>
              <a:gd name="connsiteY2-6" fmla="*/ 690664 h 690664"/>
              <a:gd name="connsiteX3-7" fmla="*/ 3998068 w 12192000"/>
              <a:gd name="connsiteY3-8" fmla="*/ 651753 h 690664"/>
              <a:gd name="connsiteX4-9" fmla="*/ 0 w 12192000"/>
              <a:gd name="connsiteY4-10" fmla="*/ 0 h 690664"/>
              <a:gd name="connsiteX0-11" fmla="*/ 319371 w 12511371"/>
              <a:gd name="connsiteY0-12" fmla="*/ 0 h 757213"/>
              <a:gd name="connsiteX1-13" fmla="*/ 12511371 w 12511371"/>
              <a:gd name="connsiteY1-14" fmla="*/ 0 h 757213"/>
              <a:gd name="connsiteX2-15" fmla="*/ 12511371 w 12511371"/>
              <a:gd name="connsiteY2-16" fmla="*/ 690664 h 757213"/>
              <a:gd name="connsiteX3-17" fmla="*/ 4317439 w 12511371"/>
              <a:gd name="connsiteY3-18" fmla="*/ 651753 h 757213"/>
              <a:gd name="connsiteX4-19" fmla="*/ 319371 w 12511371"/>
              <a:gd name="connsiteY4-20" fmla="*/ 0 h 757213"/>
              <a:gd name="connsiteX0-21" fmla="*/ 0 w 12192000"/>
              <a:gd name="connsiteY0-22" fmla="*/ 0 h 757213"/>
              <a:gd name="connsiteX1-23" fmla="*/ 12192000 w 12192000"/>
              <a:gd name="connsiteY1-24" fmla="*/ 0 h 757213"/>
              <a:gd name="connsiteX2-25" fmla="*/ 12192000 w 12192000"/>
              <a:gd name="connsiteY2-26" fmla="*/ 690664 h 757213"/>
              <a:gd name="connsiteX3-27" fmla="*/ 3998068 w 12192000"/>
              <a:gd name="connsiteY3-28" fmla="*/ 651753 h 757213"/>
              <a:gd name="connsiteX4-29" fmla="*/ 0 w 12192000"/>
              <a:gd name="connsiteY4-30" fmla="*/ 0 h 757213"/>
              <a:gd name="connsiteX0-31" fmla="*/ 0 w 12192000"/>
              <a:gd name="connsiteY0-32" fmla="*/ 0 h 1007968"/>
              <a:gd name="connsiteX1-33" fmla="*/ 12192000 w 12192000"/>
              <a:gd name="connsiteY1-34" fmla="*/ 0 h 1007968"/>
              <a:gd name="connsiteX2-35" fmla="*/ 12192000 w 12192000"/>
              <a:gd name="connsiteY2-36" fmla="*/ 690664 h 1007968"/>
              <a:gd name="connsiteX3-37" fmla="*/ 7668368 w 12192000"/>
              <a:gd name="connsiteY3-38" fmla="*/ 981953 h 1007968"/>
              <a:gd name="connsiteX4-39" fmla="*/ 0 w 12192000"/>
              <a:gd name="connsiteY4-40" fmla="*/ 0 h 1007968"/>
              <a:gd name="connsiteX0-41" fmla="*/ 0 w 12192000"/>
              <a:gd name="connsiteY0-42" fmla="*/ 0 h 735496"/>
              <a:gd name="connsiteX1-43" fmla="*/ 12192000 w 12192000"/>
              <a:gd name="connsiteY1-44" fmla="*/ 0 h 735496"/>
              <a:gd name="connsiteX2-45" fmla="*/ 12192000 w 12192000"/>
              <a:gd name="connsiteY2-46" fmla="*/ 690664 h 735496"/>
              <a:gd name="connsiteX3-47" fmla="*/ 5141068 w 12192000"/>
              <a:gd name="connsiteY3-48" fmla="*/ 575553 h 735496"/>
              <a:gd name="connsiteX4-49" fmla="*/ 0 w 12192000"/>
              <a:gd name="connsiteY4-50" fmla="*/ 0 h 735496"/>
              <a:gd name="connsiteX0-51" fmla="*/ 0 w 12192000"/>
              <a:gd name="connsiteY0-52" fmla="*/ 0 h 760490"/>
              <a:gd name="connsiteX1-53" fmla="*/ 12192000 w 12192000"/>
              <a:gd name="connsiteY1-54" fmla="*/ 0 h 760490"/>
              <a:gd name="connsiteX2-55" fmla="*/ 12192000 w 12192000"/>
              <a:gd name="connsiteY2-56" fmla="*/ 690664 h 760490"/>
              <a:gd name="connsiteX3-57" fmla="*/ 9575800 w 12192000"/>
              <a:gd name="connsiteY3-58" fmla="*/ 723899 h 760490"/>
              <a:gd name="connsiteX4-59" fmla="*/ 5141068 w 12192000"/>
              <a:gd name="connsiteY4-60" fmla="*/ 575553 h 760490"/>
              <a:gd name="connsiteX5" fmla="*/ 0 w 12192000"/>
              <a:gd name="connsiteY5" fmla="*/ 0 h 760490"/>
              <a:gd name="connsiteX0-61" fmla="*/ 0 w 12192000"/>
              <a:gd name="connsiteY0-62" fmla="*/ 0 h 704576"/>
              <a:gd name="connsiteX1-63" fmla="*/ 12192000 w 12192000"/>
              <a:gd name="connsiteY1-64" fmla="*/ 0 h 704576"/>
              <a:gd name="connsiteX2-65" fmla="*/ 12192000 w 12192000"/>
              <a:gd name="connsiteY2-66" fmla="*/ 690664 h 704576"/>
              <a:gd name="connsiteX3-67" fmla="*/ 9766300 w 12192000"/>
              <a:gd name="connsiteY3-68" fmla="*/ 88899 h 704576"/>
              <a:gd name="connsiteX4-69" fmla="*/ 5141068 w 12192000"/>
              <a:gd name="connsiteY4-70" fmla="*/ 575553 h 704576"/>
              <a:gd name="connsiteX5-71" fmla="*/ 0 w 12192000"/>
              <a:gd name="connsiteY5-72" fmla="*/ 0 h 704576"/>
              <a:gd name="connsiteX0-73" fmla="*/ 0 w 12192000"/>
              <a:gd name="connsiteY0-74" fmla="*/ 0 h 969431"/>
              <a:gd name="connsiteX1-75" fmla="*/ 12192000 w 12192000"/>
              <a:gd name="connsiteY1-76" fmla="*/ 0 h 969431"/>
              <a:gd name="connsiteX2-77" fmla="*/ 12192000 w 12192000"/>
              <a:gd name="connsiteY2-78" fmla="*/ 690664 h 969431"/>
              <a:gd name="connsiteX3-79" fmla="*/ 9766300 w 12192000"/>
              <a:gd name="connsiteY3-80" fmla="*/ 88899 h 969431"/>
              <a:gd name="connsiteX4-81" fmla="*/ 5153768 w 12192000"/>
              <a:gd name="connsiteY4-82" fmla="*/ 969253 h 969431"/>
              <a:gd name="connsiteX5-83" fmla="*/ 0 w 12192000"/>
              <a:gd name="connsiteY5-84" fmla="*/ 0 h 969431"/>
              <a:gd name="connsiteX0-85" fmla="*/ 0 w 12192000"/>
              <a:gd name="connsiteY0-86" fmla="*/ 0 h 1041680"/>
              <a:gd name="connsiteX1-87" fmla="*/ 12192000 w 12192000"/>
              <a:gd name="connsiteY1-88" fmla="*/ 0 h 1041680"/>
              <a:gd name="connsiteX2-89" fmla="*/ 12192000 w 12192000"/>
              <a:gd name="connsiteY2-90" fmla="*/ 690664 h 1041680"/>
              <a:gd name="connsiteX3-91" fmla="*/ 9766300 w 12192000"/>
              <a:gd name="connsiteY3-92" fmla="*/ 88899 h 1041680"/>
              <a:gd name="connsiteX4-93" fmla="*/ 5153768 w 12192000"/>
              <a:gd name="connsiteY4-94" fmla="*/ 969253 h 1041680"/>
              <a:gd name="connsiteX5-95" fmla="*/ 0 w 12192000"/>
              <a:gd name="connsiteY5-96" fmla="*/ 0 h 1041680"/>
              <a:gd name="connsiteX0-97" fmla="*/ 0 w 12192000"/>
              <a:gd name="connsiteY0-98" fmla="*/ 0 h 942923"/>
              <a:gd name="connsiteX1-99" fmla="*/ 12192000 w 12192000"/>
              <a:gd name="connsiteY1-100" fmla="*/ 0 h 942923"/>
              <a:gd name="connsiteX2-101" fmla="*/ 12192000 w 12192000"/>
              <a:gd name="connsiteY2-102" fmla="*/ 690664 h 942923"/>
              <a:gd name="connsiteX3-103" fmla="*/ 9766300 w 12192000"/>
              <a:gd name="connsiteY3-104" fmla="*/ 88899 h 942923"/>
              <a:gd name="connsiteX4-105" fmla="*/ 5141068 w 12192000"/>
              <a:gd name="connsiteY4-106" fmla="*/ 854953 h 942923"/>
              <a:gd name="connsiteX5-107" fmla="*/ 0 w 12192000"/>
              <a:gd name="connsiteY5-108" fmla="*/ 0 h 942923"/>
              <a:gd name="connsiteX0-109" fmla="*/ 0 w 12192000"/>
              <a:gd name="connsiteY0-110" fmla="*/ 0 h 942923"/>
              <a:gd name="connsiteX1-111" fmla="*/ 12192000 w 12192000"/>
              <a:gd name="connsiteY1-112" fmla="*/ 0 h 942923"/>
              <a:gd name="connsiteX2-113" fmla="*/ 12192000 w 12192000"/>
              <a:gd name="connsiteY2-114" fmla="*/ 690664 h 942923"/>
              <a:gd name="connsiteX3-115" fmla="*/ 9766300 w 12192000"/>
              <a:gd name="connsiteY3-116" fmla="*/ 88899 h 942923"/>
              <a:gd name="connsiteX4-117" fmla="*/ 5141068 w 12192000"/>
              <a:gd name="connsiteY4-118" fmla="*/ 854953 h 942923"/>
              <a:gd name="connsiteX5-119" fmla="*/ 0 w 12192000"/>
              <a:gd name="connsiteY5-120" fmla="*/ 0 h 942923"/>
              <a:gd name="connsiteX0-121" fmla="*/ 0 w 12192000"/>
              <a:gd name="connsiteY0-122" fmla="*/ 0 h 942923"/>
              <a:gd name="connsiteX1-123" fmla="*/ 12192000 w 12192000"/>
              <a:gd name="connsiteY1-124" fmla="*/ 0 h 942923"/>
              <a:gd name="connsiteX2-125" fmla="*/ 12192000 w 12192000"/>
              <a:gd name="connsiteY2-126" fmla="*/ 690664 h 942923"/>
              <a:gd name="connsiteX3-127" fmla="*/ 9766300 w 12192000"/>
              <a:gd name="connsiteY3-128" fmla="*/ 88899 h 942923"/>
              <a:gd name="connsiteX4-129" fmla="*/ 5141068 w 12192000"/>
              <a:gd name="connsiteY4-130" fmla="*/ 854953 h 942923"/>
              <a:gd name="connsiteX5-131" fmla="*/ 0 w 12192000"/>
              <a:gd name="connsiteY5-132" fmla="*/ 0 h 942923"/>
              <a:gd name="connsiteX0-133" fmla="*/ 0 w 12192000"/>
              <a:gd name="connsiteY0-134" fmla="*/ 0 h 855100"/>
              <a:gd name="connsiteX1-135" fmla="*/ 12192000 w 12192000"/>
              <a:gd name="connsiteY1-136" fmla="*/ 0 h 855100"/>
              <a:gd name="connsiteX2-137" fmla="*/ 12192000 w 12192000"/>
              <a:gd name="connsiteY2-138" fmla="*/ 690664 h 855100"/>
              <a:gd name="connsiteX3-139" fmla="*/ 8966200 w 12192000"/>
              <a:gd name="connsiteY3-140" fmla="*/ 76199 h 855100"/>
              <a:gd name="connsiteX4-141" fmla="*/ 5141068 w 12192000"/>
              <a:gd name="connsiteY4-142" fmla="*/ 854953 h 855100"/>
              <a:gd name="connsiteX5-143" fmla="*/ 0 w 12192000"/>
              <a:gd name="connsiteY5-144" fmla="*/ 0 h 855100"/>
              <a:gd name="connsiteX0-145" fmla="*/ 0 w 12192000"/>
              <a:gd name="connsiteY0-146" fmla="*/ 0 h 905892"/>
              <a:gd name="connsiteX1-147" fmla="*/ 12192000 w 12192000"/>
              <a:gd name="connsiteY1-148" fmla="*/ 0 h 905892"/>
              <a:gd name="connsiteX2-149" fmla="*/ 12192000 w 12192000"/>
              <a:gd name="connsiteY2-150" fmla="*/ 690664 h 905892"/>
              <a:gd name="connsiteX3-151" fmla="*/ 8966200 w 12192000"/>
              <a:gd name="connsiteY3-152" fmla="*/ 76199 h 905892"/>
              <a:gd name="connsiteX4-153" fmla="*/ 4429868 w 12192000"/>
              <a:gd name="connsiteY4-154" fmla="*/ 905753 h 905892"/>
              <a:gd name="connsiteX5-155" fmla="*/ 0 w 12192000"/>
              <a:gd name="connsiteY5-156" fmla="*/ 0 h 905892"/>
              <a:gd name="connsiteX0-157" fmla="*/ 0 w 12192000"/>
              <a:gd name="connsiteY0-158" fmla="*/ 0 h 941476"/>
              <a:gd name="connsiteX1-159" fmla="*/ 12192000 w 12192000"/>
              <a:gd name="connsiteY1-160" fmla="*/ 0 h 941476"/>
              <a:gd name="connsiteX2-161" fmla="*/ 12192000 w 12192000"/>
              <a:gd name="connsiteY2-162" fmla="*/ 690664 h 941476"/>
              <a:gd name="connsiteX3-163" fmla="*/ 8966200 w 12192000"/>
              <a:gd name="connsiteY3-164" fmla="*/ 76199 h 941476"/>
              <a:gd name="connsiteX4-165" fmla="*/ 4429868 w 12192000"/>
              <a:gd name="connsiteY4-166" fmla="*/ 905753 h 941476"/>
              <a:gd name="connsiteX5-167" fmla="*/ 0 w 12192000"/>
              <a:gd name="connsiteY5-168" fmla="*/ 0 h 941476"/>
              <a:gd name="connsiteX0-169" fmla="*/ 0 w 12192000"/>
              <a:gd name="connsiteY0-170" fmla="*/ 0 h 941476"/>
              <a:gd name="connsiteX1-171" fmla="*/ 12192000 w 12192000"/>
              <a:gd name="connsiteY1-172" fmla="*/ 0 h 941476"/>
              <a:gd name="connsiteX2-173" fmla="*/ 12192000 w 12192000"/>
              <a:gd name="connsiteY2-174" fmla="*/ 690664 h 941476"/>
              <a:gd name="connsiteX3-175" fmla="*/ 8966200 w 12192000"/>
              <a:gd name="connsiteY3-176" fmla="*/ 76199 h 941476"/>
              <a:gd name="connsiteX4-177" fmla="*/ 4429868 w 12192000"/>
              <a:gd name="connsiteY4-178" fmla="*/ 905753 h 941476"/>
              <a:gd name="connsiteX5-179" fmla="*/ 0 w 12192000"/>
              <a:gd name="connsiteY5-180" fmla="*/ 0 h 941476"/>
              <a:gd name="connsiteX0-181" fmla="*/ 0 w 12192000"/>
              <a:gd name="connsiteY0-182" fmla="*/ 0 h 941476"/>
              <a:gd name="connsiteX1-183" fmla="*/ 12192000 w 12192000"/>
              <a:gd name="connsiteY1-184" fmla="*/ 0 h 941476"/>
              <a:gd name="connsiteX2-185" fmla="*/ 12192000 w 12192000"/>
              <a:gd name="connsiteY2-186" fmla="*/ 690664 h 941476"/>
              <a:gd name="connsiteX3-187" fmla="*/ 8966200 w 12192000"/>
              <a:gd name="connsiteY3-188" fmla="*/ 76199 h 941476"/>
              <a:gd name="connsiteX4-189" fmla="*/ 4429868 w 12192000"/>
              <a:gd name="connsiteY4-190" fmla="*/ 905753 h 941476"/>
              <a:gd name="connsiteX5-191" fmla="*/ 0 w 12192000"/>
              <a:gd name="connsiteY5-192" fmla="*/ 0 h 941476"/>
              <a:gd name="connsiteX0-193" fmla="*/ 0 w 12192000"/>
              <a:gd name="connsiteY0-194" fmla="*/ 0 h 941476"/>
              <a:gd name="connsiteX1-195" fmla="*/ 12192000 w 12192000"/>
              <a:gd name="connsiteY1-196" fmla="*/ 0 h 941476"/>
              <a:gd name="connsiteX2-197" fmla="*/ 12192000 w 12192000"/>
              <a:gd name="connsiteY2-198" fmla="*/ 690664 h 941476"/>
              <a:gd name="connsiteX3-199" fmla="*/ 8966200 w 12192000"/>
              <a:gd name="connsiteY3-200" fmla="*/ 76199 h 941476"/>
              <a:gd name="connsiteX4-201" fmla="*/ 4429868 w 12192000"/>
              <a:gd name="connsiteY4-202" fmla="*/ 905753 h 941476"/>
              <a:gd name="connsiteX5-203" fmla="*/ 0 w 12192000"/>
              <a:gd name="connsiteY5-204" fmla="*/ 0 h 941476"/>
              <a:gd name="connsiteX0-205" fmla="*/ 0 w 12192000"/>
              <a:gd name="connsiteY0-206" fmla="*/ 0 h 941476"/>
              <a:gd name="connsiteX1-207" fmla="*/ 12192000 w 12192000"/>
              <a:gd name="connsiteY1-208" fmla="*/ 0 h 941476"/>
              <a:gd name="connsiteX2-209" fmla="*/ 12192000 w 12192000"/>
              <a:gd name="connsiteY2-210" fmla="*/ 690664 h 941476"/>
              <a:gd name="connsiteX3-211" fmla="*/ 8966200 w 12192000"/>
              <a:gd name="connsiteY3-212" fmla="*/ 76199 h 941476"/>
              <a:gd name="connsiteX4-213" fmla="*/ 4429868 w 12192000"/>
              <a:gd name="connsiteY4-214" fmla="*/ 905753 h 941476"/>
              <a:gd name="connsiteX5-215" fmla="*/ 0 w 12192000"/>
              <a:gd name="connsiteY5-216" fmla="*/ 0 h 941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2192000" h="941476">
                <a:moveTo>
                  <a:pt x="0" y="0"/>
                </a:moveTo>
                <a:lnTo>
                  <a:pt x="12192000" y="0"/>
                </a:lnTo>
                <a:lnTo>
                  <a:pt x="12192000" y="690664"/>
                </a:lnTo>
                <a:cubicBezTo>
                  <a:pt x="10651067" y="754164"/>
                  <a:pt x="10306455" y="19184"/>
                  <a:pt x="8966200" y="76199"/>
                </a:cubicBezTo>
                <a:cubicBezTo>
                  <a:pt x="7625945" y="133214"/>
                  <a:pt x="6038535" y="791453"/>
                  <a:pt x="4429868" y="905753"/>
                </a:cubicBezTo>
                <a:cubicBezTo>
                  <a:pt x="2821201" y="1020053"/>
                  <a:pt x="1720445" y="896026"/>
                  <a:pt x="0" y="0"/>
                </a:cubicBezTo>
                <a:close/>
              </a:path>
            </a:pathLst>
          </a:cu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两栏内容">
    <p:spTree>
      <p:nvGrpSpPr>
        <p:cNvPr id="1" name=""/>
        <p:cNvGrpSpPr/>
        <p:nvPr/>
      </p:nvGrpSpPr>
      <p:grpSpPr>
        <a:xfrm>
          <a:off x="0" y="0"/>
          <a:ext cx="0" cy="0"/>
          <a:chOff x="0" y="0"/>
          <a:chExt cx="0" cy="0"/>
        </a:xfrm>
      </p:grpSpPr>
      <p:sp>
        <p:nvSpPr>
          <p:cNvPr id="2" name="矩形 3"/>
          <p:cNvSpPr/>
          <p:nvPr userDrawn="1"/>
        </p:nvSpPr>
        <p:spPr>
          <a:xfrm flipH="1">
            <a:off x="0" y="0"/>
            <a:ext cx="12192000" cy="941476"/>
          </a:xfrm>
          <a:custGeom>
            <a:avLst/>
            <a:gdLst>
              <a:gd name="connsiteX0" fmla="*/ 0 w 12192000"/>
              <a:gd name="connsiteY0" fmla="*/ 0 h 690664"/>
              <a:gd name="connsiteX1" fmla="*/ 12192000 w 12192000"/>
              <a:gd name="connsiteY1" fmla="*/ 0 h 690664"/>
              <a:gd name="connsiteX2" fmla="*/ 12192000 w 12192000"/>
              <a:gd name="connsiteY2" fmla="*/ 690664 h 690664"/>
              <a:gd name="connsiteX3" fmla="*/ 0 w 12192000"/>
              <a:gd name="connsiteY3" fmla="*/ 690664 h 690664"/>
              <a:gd name="connsiteX4" fmla="*/ 0 w 12192000"/>
              <a:gd name="connsiteY4" fmla="*/ 0 h 690664"/>
              <a:gd name="connsiteX0-1" fmla="*/ 0 w 12192000"/>
              <a:gd name="connsiteY0-2" fmla="*/ 0 h 690664"/>
              <a:gd name="connsiteX1-3" fmla="*/ 12192000 w 12192000"/>
              <a:gd name="connsiteY1-4" fmla="*/ 0 h 690664"/>
              <a:gd name="connsiteX2-5" fmla="*/ 12192000 w 12192000"/>
              <a:gd name="connsiteY2-6" fmla="*/ 690664 h 690664"/>
              <a:gd name="connsiteX3-7" fmla="*/ 3998068 w 12192000"/>
              <a:gd name="connsiteY3-8" fmla="*/ 651753 h 690664"/>
              <a:gd name="connsiteX4-9" fmla="*/ 0 w 12192000"/>
              <a:gd name="connsiteY4-10" fmla="*/ 0 h 690664"/>
              <a:gd name="connsiteX0-11" fmla="*/ 319371 w 12511371"/>
              <a:gd name="connsiteY0-12" fmla="*/ 0 h 757213"/>
              <a:gd name="connsiteX1-13" fmla="*/ 12511371 w 12511371"/>
              <a:gd name="connsiteY1-14" fmla="*/ 0 h 757213"/>
              <a:gd name="connsiteX2-15" fmla="*/ 12511371 w 12511371"/>
              <a:gd name="connsiteY2-16" fmla="*/ 690664 h 757213"/>
              <a:gd name="connsiteX3-17" fmla="*/ 4317439 w 12511371"/>
              <a:gd name="connsiteY3-18" fmla="*/ 651753 h 757213"/>
              <a:gd name="connsiteX4-19" fmla="*/ 319371 w 12511371"/>
              <a:gd name="connsiteY4-20" fmla="*/ 0 h 757213"/>
              <a:gd name="connsiteX0-21" fmla="*/ 0 w 12192000"/>
              <a:gd name="connsiteY0-22" fmla="*/ 0 h 757213"/>
              <a:gd name="connsiteX1-23" fmla="*/ 12192000 w 12192000"/>
              <a:gd name="connsiteY1-24" fmla="*/ 0 h 757213"/>
              <a:gd name="connsiteX2-25" fmla="*/ 12192000 w 12192000"/>
              <a:gd name="connsiteY2-26" fmla="*/ 690664 h 757213"/>
              <a:gd name="connsiteX3-27" fmla="*/ 3998068 w 12192000"/>
              <a:gd name="connsiteY3-28" fmla="*/ 651753 h 757213"/>
              <a:gd name="connsiteX4-29" fmla="*/ 0 w 12192000"/>
              <a:gd name="connsiteY4-30" fmla="*/ 0 h 757213"/>
              <a:gd name="connsiteX0-31" fmla="*/ 0 w 12192000"/>
              <a:gd name="connsiteY0-32" fmla="*/ 0 h 1007968"/>
              <a:gd name="connsiteX1-33" fmla="*/ 12192000 w 12192000"/>
              <a:gd name="connsiteY1-34" fmla="*/ 0 h 1007968"/>
              <a:gd name="connsiteX2-35" fmla="*/ 12192000 w 12192000"/>
              <a:gd name="connsiteY2-36" fmla="*/ 690664 h 1007968"/>
              <a:gd name="connsiteX3-37" fmla="*/ 7668368 w 12192000"/>
              <a:gd name="connsiteY3-38" fmla="*/ 981953 h 1007968"/>
              <a:gd name="connsiteX4-39" fmla="*/ 0 w 12192000"/>
              <a:gd name="connsiteY4-40" fmla="*/ 0 h 1007968"/>
              <a:gd name="connsiteX0-41" fmla="*/ 0 w 12192000"/>
              <a:gd name="connsiteY0-42" fmla="*/ 0 h 735496"/>
              <a:gd name="connsiteX1-43" fmla="*/ 12192000 w 12192000"/>
              <a:gd name="connsiteY1-44" fmla="*/ 0 h 735496"/>
              <a:gd name="connsiteX2-45" fmla="*/ 12192000 w 12192000"/>
              <a:gd name="connsiteY2-46" fmla="*/ 690664 h 735496"/>
              <a:gd name="connsiteX3-47" fmla="*/ 5141068 w 12192000"/>
              <a:gd name="connsiteY3-48" fmla="*/ 575553 h 735496"/>
              <a:gd name="connsiteX4-49" fmla="*/ 0 w 12192000"/>
              <a:gd name="connsiteY4-50" fmla="*/ 0 h 735496"/>
              <a:gd name="connsiteX0-51" fmla="*/ 0 w 12192000"/>
              <a:gd name="connsiteY0-52" fmla="*/ 0 h 760490"/>
              <a:gd name="connsiteX1-53" fmla="*/ 12192000 w 12192000"/>
              <a:gd name="connsiteY1-54" fmla="*/ 0 h 760490"/>
              <a:gd name="connsiteX2-55" fmla="*/ 12192000 w 12192000"/>
              <a:gd name="connsiteY2-56" fmla="*/ 690664 h 760490"/>
              <a:gd name="connsiteX3-57" fmla="*/ 9575800 w 12192000"/>
              <a:gd name="connsiteY3-58" fmla="*/ 723899 h 760490"/>
              <a:gd name="connsiteX4-59" fmla="*/ 5141068 w 12192000"/>
              <a:gd name="connsiteY4-60" fmla="*/ 575553 h 760490"/>
              <a:gd name="connsiteX5" fmla="*/ 0 w 12192000"/>
              <a:gd name="connsiteY5" fmla="*/ 0 h 760490"/>
              <a:gd name="connsiteX0-61" fmla="*/ 0 w 12192000"/>
              <a:gd name="connsiteY0-62" fmla="*/ 0 h 704576"/>
              <a:gd name="connsiteX1-63" fmla="*/ 12192000 w 12192000"/>
              <a:gd name="connsiteY1-64" fmla="*/ 0 h 704576"/>
              <a:gd name="connsiteX2-65" fmla="*/ 12192000 w 12192000"/>
              <a:gd name="connsiteY2-66" fmla="*/ 690664 h 704576"/>
              <a:gd name="connsiteX3-67" fmla="*/ 9766300 w 12192000"/>
              <a:gd name="connsiteY3-68" fmla="*/ 88899 h 704576"/>
              <a:gd name="connsiteX4-69" fmla="*/ 5141068 w 12192000"/>
              <a:gd name="connsiteY4-70" fmla="*/ 575553 h 704576"/>
              <a:gd name="connsiteX5-71" fmla="*/ 0 w 12192000"/>
              <a:gd name="connsiteY5-72" fmla="*/ 0 h 704576"/>
              <a:gd name="connsiteX0-73" fmla="*/ 0 w 12192000"/>
              <a:gd name="connsiteY0-74" fmla="*/ 0 h 969431"/>
              <a:gd name="connsiteX1-75" fmla="*/ 12192000 w 12192000"/>
              <a:gd name="connsiteY1-76" fmla="*/ 0 h 969431"/>
              <a:gd name="connsiteX2-77" fmla="*/ 12192000 w 12192000"/>
              <a:gd name="connsiteY2-78" fmla="*/ 690664 h 969431"/>
              <a:gd name="connsiteX3-79" fmla="*/ 9766300 w 12192000"/>
              <a:gd name="connsiteY3-80" fmla="*/ 88899 h 969431"/>
              <a:gd name="connsiteX4-81" fmla="*/ 5153768 w 12192000"/>
              <a:gd name="connsiteY4-82" fmla="*/ 969253 h 969431"/>
              <a:gd name="connsiteX5-83" fmla="*/ 0 w 12192000"/>
              <a:gd name="connsiteY5-84" fmla="*/ 0 h 969431"/>
              <a:gd name="connsiteX0-85" fmla="*/ 0 w 12192000"/>
              <a:gd name="connsiteY0-86" fmla="*/ 0 h 1041680"/>
              <a:gd name="connsiteX1-87" fmla="*/ 12192000 w 12192000"/>
              <a:gd name="connsiteY1-88" fmla="*/ 0 h 1041680"/>
              <a:gd name="connsiteX2-89" fmla="*/ 12192000 w 12192000"/>
              <a:gd name="connsiteY2-90" fmla="*/ 690664 h 1041680"/>
              <a:gd name="connsiteX3-91" fmla="*/ 9766300 w 12192000"/>
              <a:gd name="connsiteY3-92" fmla="*/ 88899 h 1041680"/>
              <a:gd name="connsiteX4-93" fmla="*/ 5153768 w 12192000"/>
              <a:gd name="connsiteY4-94" fmla="*/ 969253 h 1041680"/>
              <a:gd name="connsiteX5-95" fmla="*/ 0 w 12192000"/>
              <a:gd name="connsiteY5-96" fmla="*/ 0 h 1041680"/>
              <a:gd name="connsiteX0-97" fmla="*/ 0 w 12192000"/>
              <a:gd name="connsiteY0-98" fmla="*/ 0 h 942923"/>
              <a:gd name="connsiteX1-99" fmla="*/ 12192000 w 12192000"/>
              <a:gd name="connsiteY1-100" fmla="*/ 0 h 942923"/>
              <a:gd name="connsiteX2-101" fmla="*/ 12192000 w 12192000"/>
              <a:gd name="connsiteY2-102" fmla="*/ 690664 h 942923"/>
              <a:gd name="connsiteX3-103" fmla="*/ 9766300 w 12192000"/>
              <a:gd name="connsiteY3-104" fmla="*/ 88899 h 942923"/>
              <a:gd name="connsiteX4-105" fmla="*/ 5141068 w 12192000"/>
              <a:gd name="connsiteY4-106" fmla="*/ 854953 h 942923"/>
              <a:gd name="connsiteX5-107" fmla="*/ 0 w 12192000"/>
              <a:gd name="connsiteY5-108" fmla="*/ 0 h 942923"/>
              <a:gd name="connsiteX0-109" fmla="*/ 0 w 12192000"/>
              <a:gd name="connsiteY0-110" fmla="*/ 0 h 942923"/>
              <a:gd name="connsiteX1-111" fmla="*/ 12192000 w 12192000"/>
              <a:gd name="connsiteY1-112" fmla="*/ 0 h 942923"/>
              <a:gd name="connsiteX2-113" fmla="*/ 12192000 w 12192000"/>
              <a:gd name="connsiteY2-114" fmla="*/ 690664 h 942923"/>
              <a:gd name="connsiteX3-115" fmla="*/ 9766300 w 12192000"/>
              <a:gd name="connsiteY3-116" fmla="*/ 88899 h 942923"/>
              <a:gd name="connsiteX4-117" fmla="*/ 5141068 w 12192000"/>
              <a:gd name="connsiteY4-118" fmla="*/ 854953 h 942923"/>
              <a:gd name="connsiteX5-119" fmla="*/ 0 w 12192000"/>
              <a:gd name="connsiteY5-120" fmla="*/ 0 h 942923"/>
              <a:gd name="connsiteX0-121" fmla="*/ 0 w 12192000"/>
              <a:gd name="connsiteY0-122" fmla="*/ 0 h 942923"/>
              <a:gd name="connsiteX1-123" fmla="*/ 12192000 w 12192000"/>
              <a:gd name="connsiteY1-124" fmla="*/ 0 h 942923"/>
              <a:gd name="connsiteX2-125" fmla="*/ 12192000 w 12192000"/>
              <a:gd name="connsiteY2-126" fmla="*/ 690664 h 942923"/>
              <a:gd name="connsiteX3-127" fmla="*/ 9766300 w 12192000"/>
              <a:gd name="connsiteY3-128" fmla="*/ 88899 h 942923"/>
              <a:gd name="connsiteX4-129" fmla="*/ 5141068 w 12192000"/>
              <a:gd name="connsiteY4-130" fmla="*/ 854953 h 942923"/>
              <a:gd name="connsiteX5-131" fmla="*/ 0 w 12192000"/>
              <a:gd name="connsiteY5-132" fmla="*/ 0 h 942923"/>
              <a:gd name="connsiteX0-133" fmla="*/ 0 w 12192000"/>
              <a:gd name="connsiteY0-134" fmla="*/ 0 h 855100"/>
              <a:gd name="connsiteX1-135" fmla="*/ 12192000 w 12192000"/>
              <a:gd name="connsiteY1-136" fmla="*/ 0 h 855100"/>
              <a:gd name="connsiteX2-137" fmla="*/ 12192000 w 12192000"/>
              <a:gd name="connsiteY2-138" fmla="*/ 690664 h 855100"/>
              <a:gd name="connsiteX3-139" fmla="*/ 8966200 w 12192000"/>
              <a:gd name="connsiteY3-140" fmla="*/ 76199 h 855100"/>
              <a:gd name="connsiteX4-141" fmla="*/ 5141068 w 12192000"/>
              <a:gd name="connsiteY4-142" fmla="*/ 854953 h 855100"/>
              <a:gd name="connsiteX5-143" fmla="*/ 0 w 12192000"/>
              <a:gd name="connsiteY5-144" fmla="*/ 0 h 855100"/>
              <a:gd name="connsiteX0-145" fmla="*/ 0 w 12192000"/>
              <a:gd name="connsiteY0-146" fmla="*/ 0 h 905892"/>
              <a:gd name="connsiteX1-147" fmla="*/ 12192000 w 12192000"/>
              <a:gd name="connsiteY1-148" fmla="*/ 0 h 905892"/>
              <a:gd name="connsiteX2-149" fmla="*/ 12192000 w 12192000"/>
              <a:gd name="connsiteY2-150" fmla="*/ 690664 h 905892"/>
              <a:gd name="connsiteX3-151" fmla="*/ 8966200 w 12192000"/>
              <a:gd name="connsiteY3-152" fmla="*/ 76199 h 905892"/>
              <a:gd name="connsiteX4-153" fmla="*/ 4429868 w 12192000"/>
              <a:gd name="connsiteY4-154" fmla="*/ 905753 h 905892"/>
              <a:gd name="connsiteX5-155" fmla="*/ 0 w 12192000"/>
              <a:gd name="connsiteY5-156" fmla="*/ 0 h 905892"/>
              <a:gd name="connsiteX0-157" fmla="*/ 0 w 12192000"/>
              <a:gd name="connsiteY0-158" fmla="*/ 0 h 941476"/>
              <a:gd name="connsiteX1-159" fmla="*/ 12192000 w 12192000"/>
              <a:gd name="connsiteY1-160" fmla="*/ 0 h 941476"/>
              <a:gd name="connsiteX2-161" fmla="*/ 12192000 w 12192000"/>
              <a:gd name="connsiteY2-162" fmla="*/ 690664 h 941476"/>
              <a:gd name="connsiteX3-163" fmla="*/ 8966200 w 12192000"/>
              <a:gd name="connsiteY3-164" fmla="*/ 76199 h 941476"/>
              <a:gd name="connsiteX4-165" fmla="*/ 4429868 w 12192000"/>
              <a:gd name="connsiteY4-166" fmla="*/ 905753 h 941476"/>
              <a:gd name="connsiteX5-167" fmla="*/ 0 w 12192000"/>
              <a:gd name="connsiteY5-168" fmla="*/ 0 h 941476"/>
              <a:gd name="connsiteX0-169" fmla="*/ 0 w 12192000"/>
              <a:gd name="connsiteY0-170" fmla="*/ 0 h 941476"/>
              <a:gd name="connsiteX1-171" fmla="*/ 12192000 w 12192000"/>
              <a:gd name="connsiteY1-172" fmla="*/ 0 h 941476"/>
              <a:gd name="connsiteX2-173" fmla="*/ 12192000 w 12192000"/>
              <a:gd name="connsiteY2-174" fmla="*/ 690664 h 941476"/>
              <a:gd name="connsiteX3-175" fmla="*/ 8966200 w 12192000"/>
              <a:gd name="connsiteY3-176" fmla="*/ 76199 h 941476"/>
              <a:gd name="connsiteX4-177" fmla="*/ 4429868 w 12192000"/>
              <a:gd name="connsiteY4-178" fmla="*/ 905753 h 941476"/>
              <a:gd name="connsiteX5-179" fmla="*/ 0 w 12192000"/>
              <a:gd name="connsiteY5-180" fmla="*/ 0 h 941476"/>
              <a:gd name="connsiteX0-181" fmla="*/ 0 w 12192000"/>
              <a:gd name="connsiteY0-182" fmla="*/ 0 h 941476"/>
              <a:gd name="connsiteX1-183" fmla="*/ 12192000 w 12192000"/>
              <a:gd name="connsiteY1-184" fmla="*/ 0 h 941476"/>
              <a:gd name="connsiteX2-185" fmla="*/ 12192000 w 12192000"/>
              <a:gd name="connsiteY2-186" fmla="*/ 690664 h 941476"/>
              <a:gd name="connsiteX3-187" fmla="*/ 8966200 w 12192000"/>
              <a:gd name="connsiteY3-188" fmla="*/ 76199 h 941476"/>
              <a:gd name="connsiteX4-189" fmla="*/ 4429868 w 12192000"/>
              <a:gd name="connsiteY4-190" fmla="*/ 905753 h 941476"/>
              <a:gd name="connsiteX5-191" fmla="*/ 0 w 12192000"/>
              <a:gd name="connsiteY5-192" fmla="*/ 0 h 941476"/>
              <a:gd name="connsiteX0-193" fmla="*/ 0 w 12192000"/>
              <a:gd name="connsiteY0-194" fmla="*/ 0 h 941476"/>
              <a:gd name="connsiteX1-195" fmla="*/ 12192000 w 12192000"/>
              <a:gd name="connsiteY1-196" fmla="*/ 0 h 941476"/>
              <a:gd name="connsiteX2-197" fmla="*/ 12192000 w 12192000"/>
              <a:gd name="connsiteY2-198" fmla="*/ 690664 h 941476"/>
              <a:gd name="connsiteX3-199" fmla="*/ 8966200 w 12192000"/>
              <a:gd name="connsiteY3-200" fmla="*/ 76199 h 941476"/>
              <a:gd name="connsiteX4-201" fmla="*/ 4429868 w 12192000"/>
              <a:gd name="connsiteY4-202" fmla="*/ 905753 h 941476"/>
              <a:gd name="connsiteX5-203" fmla="*/ 0 w 12192000"/>
              <a:gd name="connsiteY5-204" fmla="*/ 0 h 941476"/>
              <a:gd name="connsiteX0-205" fmla="*/ 0 w 12192000"/>
              <a:gd name="connsiteY0-206" fmla="*/ 0 h 941476"/>
              <a:gd name="connsiteX1-207" fmla="*/ 12192000 w 12192000"/>
              <a:gd name="connsiteY1-208" fmla="*/ 0 h 941476"/>
              <a:gd name="connsiteX2-209" fmla="*/ 12192000 w 12192000"/>
              <a:gd name="connsiteY2-210" fmla="*/ 690664 h 941476"/>
              <a:gd name="connsiteX3-211" fmla="*/ 8966200 w 12192000"/>
              <a:gd name="connsiteY3-212" fmla="*/ 76199 h 941476"/>
              <a:gd name="connsiteX4-213" fmla="*/ 4429868 w 12192000"/>
              <a:gd name="connsiteY4-214" fmla="*/ 905753 h 941476"/>
              <a:gd name="connsiteX5-215" fmla="*/ 0 w 12192000"/>
              <a:gd name="connsiteY5-216" fmla="*/ 0 h 9414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12192000" h="941476">
                <a:moveTo>
                  <a:pt x="0" y="0"/>
                </a:moveTo>
                <a:lnTo>
                  <a:pt x="12192000" y="0"/>
                </a:lnTo>
                <a:lnTo>
                  <a:pt x="12192000" y="690664"/>
                </a:lnTo>
                <a:cubicBezTo>
                  <a:pt x="10651067" y="754164"/>
                  <a:pt x="10306455" y="19184"/>
                  <a:pt x="8966200" y="76199"/>
                </a:cubicBezTo>
                <a:cubicBezTo>
                  <a:pt x="7625945" y="133214"/>
                  <a:pt x="6038535" y="791453"/>
                  <a:pt x="4429868" y="905753"/>
                </a:cubicBezTo>
                <a:cubicBezTo>
                  <a:pt x="2821201" y="1020053"/>
                  <a:pt x="1720445" y="896026"/>
                  <a:pt x="0" y="0"/>
                </a:cubicBezTo>
                <a:close/>
              </a:path>
            </a:pathLst>
          </a:custGeom>
          <a:solidFill>
            <a:srgbClr val="AFCBD2">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userDrawn="1"/>
        </p:nvSpPr>
        <p:spPr>
          <a:xfrm>
            <a:off x="0" y="1"/>
            <a:ext cx="12192000" cy="941476"/>
          </a:xfrm>
          <a:custGeom>
            <a:avLst/>
            <a:gdLst>
              <a:gd name="connsiteX0" fmla="*/ 0 w 12192000"/>
              <a:gd name="connsiteY0" fmla="*/ 0 h 941476"/>
              <a:gd name="connsiteX1" fmla="*/ 12192000 w 12192000"/>
              <a:gd name="connsiteY1" fmla="*/ 0 h 941476"/>
              <a:gd name="connsiteX2" fmla="*/ 12192000 w 12192000"/>
              <a:gd name="connsiteY2" fmla="*/ 690664 h 941476"/>
              <a:gd name="connsiteX3" fmla="*/ 8358002 w 12192000"/>
              <a:gd name="connsiteY3" fmla="*/ 76199 h 941476"/>
              <a:gd name="connsiteX4" fmla="*/ 2966383 w 12192000"/>
              <a:gd name="connsiteY4" fmla="*/ 905753 h 941476"/>
              <a:gd name="connsiteX5" fmla="*/ 74429 w 12192000"/>
              <a:gd name="connsiteY5" fmla="*/ 777428 h 941476"/>
              <a:gd name="connsiteX6" fmla="*/ 0 w 12192000"/>
              <a:gd name="connsiteY6" fmla="*/ 761497 h 94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941476">
                <a:moveTo>
                  <a:pt x="0" y="0"/>
                </a:moveTo>
                <a:lnTo>
                  <a:pt x="12192000" y="0"/>
                </a:lnTo>
                <a:lnTo>
                  <a:pt x="12192000" y="690664"/>
                </a:lnTo>
                <a:cubicBezTo>
                  <a:pt x="10360537" y="754164"/>
                  <a:pt x="9950951" y="19184"/>
                  <a:pt x="8358002" y="76199"/>
                </a:cubicBezTo>
                <a:cubicBezTo>
                  <a:pt x="6765053" y="133214"/>
                  <a:pt x="4878351" y="791453"/>
                  <a:pt x="2966383" y="905753"/>
                </a:cubicBezTo>
                <a:cubicBezTo>
                  <a:pt x="1890901" y="970047"/>
                  <a:pt x="1006425" y="958932"/>
                  <a:pt x="74429" y="777428"/>
                </a:cubicBezTo>
                <a:lnTo>
                  <a:pt x="0" y="761497"/>
                </a:lnTo>
                <a:close/>
              </a:path>
            </a:pathLst>
          </a:cu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A27DE56F-97BC-45AD-919B-E3BF4153A6C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7E032E2-F31A-44CF-9F48-F4EC86D75B67}" type="slidenum">
              <a:rPr lang="zh-CN" altLang="en-US" smtClean="0"/>
            </a:fld>
            <a:endParaRPr lang="zh-CN" altLang="en-US"/>
          </a:p>
        </p:txBody>
      </p:sp>
      <p:pic>
        <p:nvPicPr>
          <p:cNvPr id="10" name="图片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171700"/>
            <a:ext cx="12192000" cy="4686300"/>
          </a:xfrm>
          <a:prstGeom prst="rect">
            <a:avLst/>
          </a:prstGeom>
          <a:solidFill>
            <a:srgbClr val="72A5FD"/>
          </a:solidFill>
        </p:spPr>
      </p:pic>
      <p:sp>
        <p:nvSpPr>
          <p:cNvPr id="11" name="矩形 10"/>
          <p:cNvSpPr/>
          <p:nvPr userDrawn="1"/>
        </p:nvSpPr>
        <p:spPr>
          <a:xfrm>
            <a:off x="0" y="-1"/>
            <a:ext cx="12192000" cy="4343401"/>
          </a:xfrm>
          <a:prstGeom prst="rect">
            <a:avLst/>
          </a:prstGeom>
          <a:gradFill>
            <a:gsLst>
              <a:gs pos="72548">
                <a:srgbClr val="6D99E0">
                  <a:alpha val="80000"/>
                </a:srgbClr>
              </a:gs>
              <a:gs pos="0">
                <a:srgbClr val="396EBD"/>
              </a:gs>
              <a:gs pos="97345">
                <a:srgbClr val="72A5FD">
                  <a:alpha val="0"/>
                </a:srgbClr>
              </a:gs>
              <a:gs pos="60000">
                <a:srgbClr val="6A93D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5A2CD67-D1D1-4BE2-9043-ED422FFAA9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0A8B3-7BCA-4C65-83AC-BC78EBD9A54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5A2CD67-D1D1-4BE2-9043-ED422FFAA90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B90A8B3-7BCA-4C65-83AC-BC78EBD9A541}"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5A2CD67-D1D1-4BE2-9043-ED422FFAA9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0A8B3-7BCA-4C65-83AC-BC78EBD9A54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5A2CD67-D1D1-4BE2-9043-ED422FFAA90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B90A8B3-7BCA-4C65-83AC-BC78EBD9A54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5A2CD67-D1D1-4BE2-9043-ED422FFAA90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B90A8B3-7BCA-4C65-83AC-BC78EBD9A54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A2CD67-D1D1-4BE2-9043-ED422FFAA90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B90A8B3-7BCA-4C65-83AC-BC78EBD9A54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5A2CD67-D1D1-4BE2-9043-ED422FFAA9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0A8B3-7BCA-4C65-83AC-BC78EBD9A54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5A2CD67-D1D1-4BE2-9043-ED422FFAA90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B90A8B3-7BCA-4C65-83AC-BC78EBD9A54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A2CD67-D1D1-4BE2-9043-ED422FFAA903}"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90A8B3-7BCA-4C65-83AC-BC78EBD9A54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image" Target="../media/image17.png"/><Relationship Id="rId7" Type="http://schemas.openxmlformats.org/officeDocument/2006/relationships/tags" Target="../tags/tag2.xml"/><Relationship Id="rId6" Type="http://schemas.microsoft.com/office/2007/relationships/media" Target="../media/media2.mp4"/><Relationship Id="rId5" Type="http://schemas.openxmlformats.org/officeDocument/2006/relationships/video" Target="../media/media2.mp4"/><Relationship Id="rId4" Type="http://schemas.openxmlformats.org/officeDocument/2006/relationships/image" Target="../media/image16.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15.xml"/><Relationship Id="rId7" Type="http://schemas.openxmlformats.org/officeDocument/2006/relationships/image" Target="../media/image15.wmf"/><Relationship Id="rId6" Type="http://schemas.openxmlformats.org/officeDocument/2006/relationships/oleObject" Target="../embeddings/oleObject3.bin"/><Relationship Id="rId5" Type="http://schemas.openxmlformats.org/officeDocument/2006/relationships/image" Target="../media/image14.png"/><Relationship Id="rId4" Type="http://schemas.openxmlformats.org/officeDocument/2006/relationships/image" Target="../media/image13.wmf"/><Relationship Id="rId3" Type="http://schemas.openxmlformats.org/officeDocument/2006/relationships/oleObject" Target="../embeddings/oleObject2.bin"/><Relationship Id="rId2" Type="http://schemas.openxmlformats.org/officeDocument/2006/relationships/image" Target="../media/image12.w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1126" y="3762830"/>
            <a:ext cx="4409749" cy="583565"/>
          </a:xfrm>
          <a:prstGeom prst="rect">
            <a:avLst/>
          </a:prstGeom>
          <a:noFill/>
        </p:spPr>
        <p:txBody>
          <a:bodyPr wrap="square" rtlCol="0">
            <a:spAutoFit/>
          </a:bodyPr>
          <a:lstStyle/>
          <a:p>
            <a:pPr lvl="0" algn="dist">
              <a:defRPr/>
            </a:pPr>
            <a:r>
              <a:rPr lang="zh-CN" altLang="en-US" sz="3200" spc="300" dirty="0">
                <a:solidFill>
                  <a:schemeClr val="tx1">
                    <a:lumMod val="50000"/>
                    <a:lumOff val="50000"/>
                  </a:schemeClr>
                </a:solidFill>
                <a:latin typeface="微软雅黑" panose="020B0503020204020204" pitchFamily="34" charset="-122"/>
                <a:ea typeface="微软雅黑" panose="020B0503020204020204" pitchFamily="34" charset="-122"/>
              </a:rPr>
              <a:t>研究思路与理论基础</a:t>
            </a:r>
            <a:endParaRPr lang="zh-CN" altLang="en-US" sz="3200" spc="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 name="椭圆 4"/>
          <p:cNvSpPr/>
          <p:nvPr/>
        </p:nvSpPr>
        <p:spPr>
          <a:xfrm>
            <a:off x="6854235" y="2653324"/>
            <a:ext cx="854665" cy="854665"/>
          </a:xfrm>
          <a:prstGeom prst="ellipse">
            <a:avLst/>
          </a:prstGeom>
          <a:solidFill>
            <a:srgbClr val="E9E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946900" y="2526658"/>
            <a:ext cx="630918" cy="11068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6600" dirty="0">
                <a:solidFill>
                  <a:schemeClr val="bg1"/>
                </a:solidFill>
                <a:latin typeface="微软雅黑" panose="020B0503020204020204" pitchFamily="34" charset="-122"/>
                <a:ea typeface="微软雅黑" panose="020B0503020204020204" pitchFamily="34" charset="-122"/>
              </a:rPr>
              <a:t>1</a:t>
            </a:r>
            <a:endParaRPr lang="en-US" altLang="zh-CN" sz="66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483100" y="2526658"/>
            <a:ext cx="2358118" cy="110799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6600" dirty="0">
                <a:solidFill>
                  <a:srgbClr val="AFCBD2"/>
                </a:solidFill>
                <a:latin typeface="微软雅黑" panose="020B0503020204020204" pitchFamily="34" charset="-122"/>
                <a:ea typeface="微软雅黑" panose="020B0503020204020204" pitchFamily="34" charset="-122"/>
              </a:rPr>
              <a:t>PART</a:t>
            </a:r>
            <a:endParaRPr lang="en-US" altLang="zh-CN" sz="6600" dirty="0">
              <a:solidFill>
                <a:srgbClr val="AFCBD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edge/>
      </p:transition>
    </mc:Choice>
    <mc:Fallback>
      <p:transition spd="slow">
        <p:wedg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1126" y="3762830"/>
            <a:ext cx="4409749" cy="583565"/>
          </a:xfrm>
          <a:prstGeom prst="rect">
            <a:avLst/>
          </a:prstGeom>
          <a:noFill/>
        </p:spPr>
        <p:txBody>
          <a:bodyPr wrap="square" rtlCol="0">
            <a:spAutoFit/>
          </a:bodyPr>
          <a:lstStyle/>
          <a:p>
            <a:pPr lvl="0" algn="dist">
              <a:defRPr/>
            </a:pPr>
            <a:r>
              <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rPr>
              <a:t>结果与分析</a:t>
            </a:r>
            <a:endParaRPr lang="zh-CN" altLang="en-US" sz="32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 name="椭圆 4"/>
          <p:cNvSpPr/>
          <p:nvPr/>
        </p:nvSpPr>
        <p:spPr>
          <a:xfrm>
            <a:off x="6854235" y="2653324"/>
            <a:ext cx="854665" cy="854665"/>
          </a:xfrm>
          <a:prstGeom prst="ellipse">
            <a:avLst/>
          </a:prstGeom>
          <a:solidFill>
            <a:srgbClr val="E9E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946900" y="2526658"/>
            <a:ext cx="630918" cy="11068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6600" dirty="0">
                <a:solidFill>
                  <a:schemeClr val="bg1"/>
                </a:solidFill>
                <a:latin typeface="微软雅黑" panose="020B0503020204020204" pitchFamily="34" charset="-122"/>
                <a:ea typeface="微软雅黑" panose="020B0503020204020204" pitchFamily="34" charset="-122"/>
              </a:rPr>
              <a:t>3</a:t>
            </a:r>
            <a:endParaRPr lang="en-US" altLang="zh-CN" sz="66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483100" y="2526658"/>
            <a:ext cx="2358118" cy="110799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6600" dirty="0">
                <a:solidFill>
                  <a:srgbClr val="AFCBD2"/>
                </a:solidFill>
                <a:latin typeface="微软雅黑" panose="020B0503020204020204" pitchFamily="34" charset="-122"/>
                <a:ea typeface="微软雅黑" panose="020B0503020204020204" pitchFamily="34" charset="-122"/>
              </a:rPr>
              <a:t>PART</a:t>
            </a:r>
            <a:endParaRPr lang="en-US" altLang="zh-CN" sz="6600" dirty="0">
              <a:solidFill>
                <a:srgbClr val="AFCBD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edge/>
      </p:transition>
    </mc:Choice>
    <mc:Fallback>
      <p:transition spd="slow">
        <p:wedg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359410" y="190500"/>
            <a:ext cx="2463165" cy="460375"/>
          </a:xfrm>
          <a:prstGeom prst="rect">
            <a:avLst/>
          </a:prstGeom>
          <a:noFill/>
        </p:spPr>
        <p:txBody>
          <a:bodyPr wrap="square" lIns="0" rtlCol="0">
            <a:sp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t>训练过程展示</a:t>
            </a:r>
            <a:endParaRPr lang="zh-CN" altLang="en-US" dirty="0"/>
          </a:p>
        </p:txBody>
      </p:sp>
      <p:sp>
        <p:nvSpPr>
          <p:cNvPr id="47" name="文本框 22"/>
          <p:cNvSpPr txBox="1"/>
          <p:nvPr/>
        </p:nvSpPr>
        <p:spPr>
          <a:xfrm flipH="1">
            <a:off x="690516" y="1401032"/>
            <a:ext cx="10894311" cy="349250"/>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下面展示智能体训练到</a:t>
            </a: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20</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集和</a:t>
            </a: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70</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集时对交通的控制效果（同一时间段）。</a:t>
            </a:r>
            <a:endPar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pic>
        <p:nvPicPr>
          <p:cNvPr id="4" name="20">
            <a:hlinkClick r:id="" action="ppaction://media"/>
          </p:cNvPr>
          <p:cNvPicPr>
            <a:picLocks noChangeAspect="1"/>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459740" y="2348865"/>
            <a:ext cx="5485482" cy="3086100"/>
          </a:xfrm>
          <a:prstGeom prst="rect">
            <a:avLst/>
          </a:prstGeom>
        </p:spPr>
      </p:pic>
      <p:pic>
        <p:nvPicPr>
          <p:cNvPr id="7" name="70">
            <a:hlinkClick r:id="" action="ppaction://media"/>
          </p:cNvPr>
          <p:cNvPicPr>
            <a:picLocks noChangeAspect="1"/>
          </p:cNvPicPr>
          <p:nvPr>
            <a:videoFile r:link="rId5"/>
            <p:extLst>
              <p:ext uri="{DAA4B4D4-6D71-4841-9C94-3DE7FCFB9230}">
                <p14:media xmlns:p14="http://schemas.microsoft.com/office/powerpoint/2010/main" r:embed="rId6"/>
              </p:ext>
            </p:extLst>
            <p:custDataLst>
              <p:tags r:id="rId7"/>
            </p:custDataLst>
          </p:nvPr>
        </p:nvPicPr>
        <p:blipFill>
          <a:blip r:embed="rId8"/>
          <a:stretch>
            <a:fillRect/>
          </a:stretch>
        </p:blipFill>
        <p:spPr>
          <a:xfrm>
            <a:off x="6264910" y="2348865"/>
            <a:ext cx="5486099" cy="3086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video fullScrn="0">
              <p:cMediaNode>
                <p:cTn id="8" fill="hold" display="1">
                  <p:stCondLst>
                    <p:cond delay="indefinite"/>
                  </p:stCondLst>
                  <p:endCondLst>
                    <p:cond evt="onNext">
                      <p:tgtEl>
                        <p:sldTgt/>
                      </p:tgtEl>
                    </p:cond>
                    <p:cond evt="onPrev">
                      <p:tgtEl>
                        <p:sldTgt/>
                      </p:tgtEl>
                    </p:cond>
                  </p:endCondLst>
                </p:cTn>
                <p:tgtEl>
                  <p:spTgt spid="7"/>
                </p:tgtEl>
              </p:cMediaNode>
            </p:vide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additive="base">
                                        <p:cTn id="13"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359410" y="190500"/>
            <a:ext cx="1285875" cy="460375"/>
          </a:xfrm>
          <a:prstGeom prst="rect">
            <a:avLst/>
          </a:prstGeom>
          <a:noFill/>
        </p:spPr>
        <p:txBody>
          <a:bodyPr wrap="square" lIns="0" rtlCol="0">
            <a:sp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t>结论</a:t>
            </a:r>
            <a:endParaRPr lang="zh-CN" altLang="en-US" dirty="0"/>
          </a:p>
        </p:txBody>
      </p:sp>
      <p:sp>
        <p:nvSpPr>
          <p:cNvPr id="47" name="文本框 22"/>
          <p:cNvSpPr txBox="1"/>
          <p:nvPr/>
        </p:nvSpPr>
        <p:spPr>
          <a:xfrm flipH="1">
            <a:off x="6804025" y="1351915"/>
            <a:ext cx="3729355" cy="1899920"/>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左图展示了随着训练集数的增加，累计延误时间呈下降趋势。左下图展示了随着训练集数的增加，平均等待队列的长度呈下降趋势。下图展示了随着训练集数的增加，累计奖励值的变化情况。可以看出随集数增加，函数慢慢达到收敛状态，说明该算法能够有效的优化交通信号控制。</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pic>
        <p:nvPicPr>
          <p:cNvPr id="2" name="图片 -2147482441" descr="plot_delay"/>
          <p:cNvPicPr>
            <a:picLocks noChangeAspect="1"/>
          </p:cNvPicPr>
          <p:nvPr/>
        </p:nvPicPr>
        <p:blipFill>
          <a:blip r:embed="rId1"/>
          <a:srcRect l="3531" t="8643" r="6627"/>
          <a:stretch>
            <a:fillRect/>
          </a:stretch>
        </p:blipFill>
        <p:spPr>
          <a:xfrm>
            <a:off x="984250" y="1203960"/>
            <a:ext cx="4116070" cy="2355215"/>
          </a:xfrm>
          <a:prstGeom prst="rect">
            <a:avLst/>
          </a:prstGeom>
          <a:noFill/>
          <a:ln w="9525">
            <a:noFill/>
          </a:ln>
        </p:spPr>
      </p:pic>
      <p:pic>
        <p:nvPicPr>
          <p:cNvPr id="3" name="图片 -2147482440" descr="plot_queue"/>
          <p:cNvPicPr>
            <a:picLocks noChangeAspect="1"/>
          </p:cNvPicPr>
          <p:nvPr/>
        </p:nvPicPr>
        <p:blipFill>
          <a:blip r:embed="rId2"/>
          <a:srcRect l="6563" t="8188" r="7611"/>
          <a:stretch>
            <a:fillRect/>
          </a:stretch>
        </p:blipFill>
        <p:spPr>
          <a:xfrm>
            <a:off x="1080453" y="3840163"/>
            <a:ext cx="3923399" cy="2361179"/>
          </a:xfrm>
          <a:prstGeom prst="rect">
            <a:avLst/>
          </a:prstGeom>
          <a:noFill/>
          <a:ln w="9525">
            <a:noFill/>
          </a:ln>
        </p:spPr>
      </p:pic>
      <p:pic>
        <p:nvPicPr>
          <p:cNvPr id="4" name="图片 -2147482439" descr="plot_reward"/>
          <p:cNvPicPr>
            <a:picLocks noChangeAspect="1"/>
          </p:cNvPicPr>
          <p:nvPr/>
        </p:nvPicPr>
        <p:blipFill>
          <a:blip r:embed="rId3"/>
          <a:srcRect l="1624" t="8369" r="7803" b="1569"/>
          <a:stretch>
            <a:fillRect/>
          </a:stretch>
        </p:blipFill>
        <p:spPr>
          <a:xfrm>
            <a:off x="6597968" y="3840163"/>
            <a:ext cx="4140392" cy="2316168"/>
          </a:xfrm>
          <a:prstGeom prst="rect">
            <a:avLst/>
          </a:prstGeom>
          <a:noFill/>
          <a:ln w="9525">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椭圆 49"/>
          <p:cNvSpPr/>
          <p:nvPr/>
        </p:nvSpPr>
        <p:spPr>
          <a:xfrm>
            <a:off x="716754" y="4542749"/>
            <a:ext cx="811349" cy="811349"/>
          </a:xfrm>
          <a:prstGeom prst="ellipse">
            <a:avLst/>
          </a:prstGeom>
          <a:solidFill>
            <a:srgbClr val="E9E6D9"/>
          </a:solidFill>
          <a:ln w="50800">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endParaRPr lang="zh-CN" altLang="en-US">
              <a:solidFill>
                <a:schemeClr val="tx1">
                  <a:lumMod val="50000"/>
                  <a:lumOff val="50000"/>
                </a:schemeClr>
              </a:solidFill>
              <a:sym typeface="+mn-ea"/>
            </a:endParaRPr>
          </a:p>
        </p:txBody>
      </p:sp>
      <p:sp>
        <p:nvSpPr>
          <p:cNvPr id="21" name="文本框 20"/>
          <p:cNvSpPr txBox="1"/>
          <p:nvPr/>
        </p:nvSpPr>
        <p:spPr>
          <a:xfrm>
            <a:off x="359410" y="190500"/>
            <a:ext cx="3712845" cy="460375"/>
          </a:xfrm>
          <a:prstGeom prst="rect">
            <a:avLst/>
          </a:prstGeom>
          <a:noFill/>
        </p:spPr>
        <p:txBody>
          <a:bodyPr wrap="square" lIns="0" rtlCol="0">
            <a:sp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t>强化学习与</a:t>
            </a:r>
            <a:r>
              <a:rPr lang="en-US" altLang="zh-CN" dirty="0"/>
              <a:t>Q-Learning</a:t>
            </a:r>
            <a:endParaRPr lang="en-US" altLang="zh-CN" dirty="0"/>
          </a:p>
        </p:txBody>
      </p:sp>
      <p:sp>
        <p:nvSpPr>
          <p:cNvPr id="5" name="矩形 4"/>
          <p:cNvSpPr/>
          <p:nvPr/>
        </p:nvSpPr>
        <p:spPr>
          <a:xfrm>
            <a:off x="1706264" y="4562563"/>
            <a:ext cx="3880353" cy="443229"/>
          </a:xfrm>
          <a:prstGeom prst="rect">
            <a:avLst/>
          </a:pr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19" name="文本框 20"/>
          <p:cNvSpPr txBox="1"/>
          <p:nvPr/>
        </p:nvSpPr>
        <p:spPr>
          <a:xfrm flipH="1">
            <a:off x="1750714" y="4562562"/>
            <a:ext cx="2398268" cy="460375"/>
          </a:xfrm>
          <a:prstGeom prst="rect">
            <a:avLst/>
          </a:prstGeom>
          <a:noFill/>
          <a:ln w="9525">
            <a:noFill/>
            <a:miter/>
          </a:ln>
          <a:effectLst>
            <a:outerShdw sx="999" sy="999" algn="ctr" rotWithShape="0">
              <a:srgbClr val="000000"/>
            </a:outerShdw>
          </a:effectLst>
        </p:spPr>
        <p:txBody>
          <a:bodyPr wrap="square" anchor="t">
            <a:spAutoFit/>
          </a:bodyPr>
          <a:lstStyle/>
          <a:p>
            <a:pPr algn="just" fontAlgn="auto">
              <a:lnSpc>
                <a:spcPct val="120000"/>
              </a:lnSpc>
            </a:pPr>
            <a:r>
              <a:rPr lang="zh-CN" altLang="en-US"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马尔科夫链 </a:t>
            </a:r>
            <a:endParaRPr lang="zh-CN" altLang="en-US" sz="20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31" name="文本框 22"/>
          <p:cNvSpPr txBox="1"/>
          <p:nvPr/>
        </p:nvSpPr>
        <p:spPr>
          <a:xfrm flipH="1">
            <a:off x="1750713" y="5093485"/>
            <a:ext cx="3857656" cy="1124585"/>
          </a:xfrm>
          <a:prstGeom prst="rect">
            <a:avLst/>
          </a:prstGeom>
          <a:noFill/>
          <a:ln w="9525">
            <a:noFill/>
            <a:miter/>
          </a:ln>
          <a:effectLst>
            <a:outerShdw sx="999" sy="999" algn="ctr" rotWithShape="0">
              <a:srgbClr val="000000"/>
            </a:outerShdw>
          </a:effectLst>
        </p:spPr>
        <p:txBody>
          <a:bodyPr wrap="square" anchor="t">
            <a:spAutoFit/>
          </a:bodyPr>
          <a:lstStyle/>
          <a:p>
            <a:pPr algn="just" fontAlgn="auto">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MDP</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的决策参数集可表示为(S,A,P,R,γ) ，其中S表示抽象化环境所得的状态集合，P是状态转移概率函数，A表示智能体的动作集合，R 表示奖励函数，γ是折扣系数</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7" name="文本框 22"/>
          <p:cNvSpPr txBox="1"/>
          <p:nvPr/>
        </p:nvSpPr>
        <p:spPr>
          <a:xfrm flipH="1">
            <a:off x="690516" y="1401032"/>
            <a:ext cx="10894311" cy="607695"/>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强化学习是智能体（Agent）以“试错”的方式进行学习，通过与环境进行交互获得的奖赏指导行为，目标是使智能体获得最大的奖赏。强化学习的常见模型是标准的马尔科夫决策过程（Markov Decision Process, MDP）</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2" name="椭圆 1"/>
          <p:cNvSpPr/>
          <p:nvPr/>
        </p:nvSpPr>
        <p:spPr>
          <a:xfrm>
            <a:off x="6709884" y="4552769"/>
            <a:ext cx="811349" cy="811349"/>
          </a:xfrm>
          <a:prstGeom prst="ellipse">
            <a:avLst/>
          </a:prstGeom>
          <a:solidFill>
            <a:srgbClr val="E9E6D9"/>
          </a:solidFill>
          <a:ln w="50800">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lvl="0" algn="ctr" eaLnBrk="1" fontAlgn="auto" hangingPunct="1">
              <a:spcBef>
                <a:spcPts val="0"/>
              </a:spcBef>
              <a:spcAft>
                <a:spcPts val="0"/>
              </a:spcAft>
              <a:defRPr/>
            </a:pPr>
            <a:endParaRPr lang="zh-CN" altLang="en-US">
              <a:solidFill>
                <a:schemeClr val="tx1">
                  <a:lumMod val="50000"/>
                  <a:lumOff val="50000"/>
                </a:schemeClr>
              </a:solidFill>
              <a:sym typeface="+mn-ea"/>
            </a:endParaRPr>
          </a:p>
        </p:txBody>
      </p:sp>
      <p:sp>
        <p:nvSpPr>
          <p:cNvPr id="4" name="矩形 3"/>
          <p:cNvSpPr/>
          <p:nvPr/>
        </p:nvSpPr>
        <p:spPr>
          <a:xfrm>
            <a:off x="7699394" y="4562563"/>
            <a:ext cx="3880353" cy="443229"/>
          </a:xfrm>
          <a:prstGeom prst="rect">
            <a:avLst/>
          </a:pr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zh-CN" altLang="en-US">
              <a:solidFill>
                <a:schemeClr val="tx1">
                  <a:lumMod val="50000"/>
                  <a:lumOff val="50000"/>
                </a:schemeClr>
              </a:solidFill>
              <a:latin typeface="微软雅黑 Light" panose="020B0502040204020203" pitchFamily="34" charset="-122"/>
              <a:ea typeface="微软雅黑 Light" panose="020B0502040204020203" pitchFamily="34" charset="-122"/>
            </a:endParaRPr>
          </a:p>
        </p:txBody>
      </p:sp>
      <p:sp>
        <p:nvSpPr>
          <p:cNvPr id="6" name="声音"/>
          <p:cNvSpPr/>
          <p:nvPr/>
        </p:nvSpPr>
        <p:spPr bwMode="auto">
          <a:xfrm>
            <a:off x="6853878" y="4732538"/>
            <a:ext cx="523361" cy="451811"/>
          </a:xfrm>
          <a:custGeom>
            <a:avLst/>
            <a:gdLst>
              <a:gd name="T0" fmla="*/ 1499181 w 11623697"/>
              <a:gd name="T1" fmla="*/ 344243 h 11176000"/>
              <a:gd name="T2" fmla="*/ 1800280 w 11623697"/>
              <a:gd name="T3" fmla="*/ 836727 h 11176000"/>
              <a:gd name="T4" fmla="*/ 1502668 w 11623697"/>
              <a:gd name="T5" fmla="*/ 1414102 h 11176000"/>
              <a:gd name="T6" fmla="*/ 1501515 w 11623697"/>
              <a:gd name="T7" fmla="*/ 1060230 h 11176000"/>
              <a:gd name="T8" fmla="*/ 1497593 w 11623697"/>
              <a:gd name="T9" fmla="*/ 1067312 h 11176000"/>
              <a:gd name="T10" fmla="*/ 1377695 w 11623697"/>
              <a:gd name="T11" fmla="*/ 1215179 h 11176000"/>
              <a:gd name="T12" fmla="*/ 1366647 w 11623697"/>
              <a:gd name="T13" fmla="*/ 523988 h 11176000"/>
              <a:gd name="T14" fmla="*/ 1493887 w 11623697"/>
              <a:gd name="T15" fmla="*/ 652530 h 11176000"/>
              <a:gd name="T16" fmla="*/ 1500218 w 11623697"/>
              <a:gd name="T17" fmla="*/ 662348 h 11176000"/>
              <a:gd name="T18" fmla="*/ 1232392 w 11623697"/>
              <a:gd name="T19" fmla="*/ 0 h 11176000"/>
              <a:gd name="T20" fmla="*/ 1232392 w 11623697"/>
              <a:gd name="T21" fmla="*/ 1731052 h 11176000"/>
              <a:gd name="T22" fmla="*/ 472105 w 11623697"/>
              <a:gd name="T23" fmla="*/ 1285011 h 11176000"/>
              <a:gd name="T24" fmla="*/ 0 w 11623697"/>
              <a:gd name="T25" fmla="*/ 1311321 h 11176000"/>
              <a:gd name="T26" fmla="*/ 0 w 11623697"/>
              <a:gd name="T27" fmla="*/ 498415 h 11176000"/>
              <a:gd name="T28" fmla="*/ 445795 w 11623697"/>
              <a:gd name="T29" fmla="*/ 498415 h 11176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623697" h="11176000">
                <a:moveTo>
                  <a:pt x="9678988" y="2222500"/>
                </a:moveTo>
                <a:cubicBezTo>
                  <a:pt x="9678988" y="2222500"/>
                  <a:pt x="11409030" y="3194766"/>
                  <a:pt x="11622940" y="5402071"/>
                </a:cubicBezTo>
                <a:cubicBezTo>
                  <a:pt x="11622940" y="5402071"/>
                  <a:pt x="11720513" y="8202495"/>
                  <a:pt x="9701505" y="9129713"/>
                </a:cubicBezTo>
                <a:lnTo>
                  <a:pt x="9694057" y="6845043"/>
                </a:lnTo>
                <a:lnTo>
                  <a:pt x="9668736" y="6890770"/>
                </a:lnTo>
                <a:cubicBezTo>
                  <a:pt x="9485652" y="7194435"/>
                  <a:pt x="9233004" y="7513275"/>
                  <a:pt x="8894655" y="7845426"/>
                </a:cubicBezTo>
                <a:lnTo>
                  <a:pt x="8823325" y="3382963"/>
                </a:lnTo>
                <a:cubicBezTo>
                  <a:pt x="8823325" y="3382963"/>
                  <a:pt x="9281824" y="3680900"/>
                  <a:pt x="9644809" y="4212859"/>
                </a:cubicBezTo>
                <a:lnTo>
                  <a:pt x="9685683" y="4276247"/>
                </a:lnTo>
                <a:lnTo>
                  <a:pt x="9678988" y="2222500"/>
                </a:lnTo>
                <a:close/>
                <a:moveTo>
                  <a:pt x="7956550" y="0"/>
                </a:moveTo>
                <a:lnTo>
                  <a:pt x="7956550" y="11176000"/>
                </a:lnTo>
                <a:lnTo>
                  <a:pt x="3048000" y="8296275"/>
                </a:lnTo>
                <a:lnTo>
                  <a:pt x="0" y="8466138"/>
                </a:lnTo>
                <a:lnTo>
                  <a:pt x="0" y="3217863"/>
                </a:lnTo>
                <a:lnTo>
                  <a:pt x="2878138" y="3217863"/>
                </a:lnTo>
                <a:lnTo>
                  <a:pt x="7956550" y="0"/>
                </a:lnTo>
                <a:close/>
              </a:path>
            </a:pathLst>
          </a:custGeom>
          <a:solidFill>
            <a:schemeClr val="bg1"/>
          </a:solidFill>
          <a:ln>
            <a:noFill/>
          </a:ln>
        </p:spPr>
        <p:txBody>
          <a:bodyPr rIns="360000"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just"/>
            <a:endParaRPr lang="zh-CN" altLang="en-US">
              <a:solidFill>
                <a:schemeClr val="tx1">
                  <a:lumMod val="50000"/>
                  <a:lumOff val="50000"/>
                </a:schemeClr>
              </a:solidFill>
            </a:endParaRPr>
          </a:p>
        </p:txBody>
      </p:sp>
      <p:sp>
        <p:nvSpPr>
          <p:cNvPr id="8" name="文本框 20"/>
          <p:cNvSpPr txBox="1"/>
          <p:nvPr/>
        </p:nvSpPr>
        <p:spPr>
          <a:xfrm flipH="1">
            <a:off x="7700029" y="4563197"/>
            <a:ext cx="2398268" cy="460375"/>
          </a:xfrm>
          <a:prstGeom prst="rect">
            <a:avLst/>
          </a:prstGeom>
          <a:noFill/>
          <a:ln w="9525">
            <a:noFill/>
            <a:miter/>
          </a:ln>
          <a:effectLst>
            <a:outerShdw sx="999" sy="999" algn="ctr" rotWithShape="0">
              <a:srgbClr val="000000"/>
            </a:outerShdw>
          </a:effectLst>
        </p:spPr>
        <p:txBody>
          <a:bodyPr wrap="square" anchor="t">
            <a:spAutoFit/>
          </a:bodyPr>
          <a:lstStyle/>
          <a:p>
            <a:pPr algn="just" fontAlgn="auto">
              <a:lnSpc>
                <a:spcPct val="120000"/>
              </a:lnSpc>
            </a:pPr>
            <a:r>
              <a:rPr lang="en-US" altLang="zh-CN" sz="2000" dirty="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Q-Learning</a:t>
            </a:r>
            <a:endParaRPr lang="en-US" altLang="zh-CN" sz="2000" dirty="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10" name="文本框 22"/>
          <p:cNvSpPr txBox="1"/>
          <p:nvPr/>
        </p:nvSpPr>
        <p:spPr>
          <a:xfrm flipH="1">
            <a:off x="7700028" y="5094120"/>
            <a:ext cx="3909859" cy="1124585"/>
          </a:xfrm>
          <a:prstGeom prst="rect">
            <a:avLst/>
          </a:prstGeom>
          <a:noFill/>
          <a:ln w="9525">
            <a:noFill/>
            <a:miter/>
          </a:ln>
          <a:effectLst>
            <a:outerShdw sx="999" sy="999" algn="ctr" rotWithShape="0">
              <a:srgbClr val="000000"/>
            </a:outerShdw>
          </a:effectLst>
        </p:spPr>
        <p:txBody>
          <a:bodyPr wrap="square" anchor="t">
            <a:spAutoFit/>
          </a:bodyPr>
          <a:lstStyle/>
          <a:p>
            <a:pPr algn="just" fontAlgn="auto">
              <a:lnSpc>
                <a:spcPct val="120000"/>
              </a:lnSpc>
            </a:pP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Q-Learning就是基于</a:t>
            </a: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MDP</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寻找一个最优的策略来选择动作。这一过程主要是依靠一个经合理定义，参数为动作a和状态s的函数来实现。智能体进行循环步骤训练，每过一步更新一次。</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14" name="声音"/>
          <p:cNvSpPr/>
          <p:nvPr/>
        </p:nvSpPr>
        <p:spPr bwMode="auto">
          <a:xfrm>
            <a:off x="860748" y="4722378"/>
            <a:ext cx="523361" cy="451811"/>
          </a:xfrm>
          <a:custGeom>
            <a:avLst/>
            <a:gdLst>
              <a:gd name="T0" fmla="*/ 1499181 w 11623697"/>
              <a:gd name="T1" fmla="*/ 344243 h 11176000"/>
              <a:gd name="T2" fmla="*/ 1800280 w 11623697"/>
              <a:gd name="T3" fmla="*/ 836727 h 11176000"/>
              <a:gd name="T4" fmla="*/ 1502668 w 11623697"/>
              <a:gd name="T5" fmla="*/ 1414102 h 11176000"/>
              <a:gd name="T6" fmla="*/ 1501515 w 11623697"/>
              <a:gd name="T7" fmla="*/ 1060230 h 11176000"/>
              <a:gd name="T8" fmla="*/ 1497593 w 11623697"/>
              <a:gd name="T9" fmla="*/ 1067312 h 11176000"/>
              <a:gd name="T10" fmla="*/ 1377695 w 11623697"/>
              <a:gd name="T11" fmla="*/ 1215179 h 11176000"/>
              <a:gd name="T12" fmla="*/ 1366647 w 11623697"/>
              <a:gd name="T13" fmla="*/ 523988 h 11176000"/>
              <a:gd name="T14" fmla="*/ 1493887 w 11623697"/>
              <a:gd name="T15" fmla="*/ 652530 h 11176000"/>
              <a:gd name="T16" fmla="*/ 1500218 w 11623697"/>
              <a:gd name="T17" fmla="*/ 662348 h 11176000"/>
              <a:gd name="T18" fmla="*/ 1232392 w 11623697"/>
              <a:gd name="T19" fmla="*/ 0 h 11176000"/>
              <a:gd name="T20" fmla="*/ 1232392 w 11623697"/>
              <a:gd name="T21" fmla="*/ 1731052 h 11176000"/>
              <a:gd name="T22" fmla="*/ 472105 w 11623697"/>
              <a:gd name="T23" fmla="*/ 1285011 h 11176000"/>
              <a:gd name="T24" fmla="*/ 0 w 11623697"/>
              <a:gd name="T25" fmla="*/ 1311321 h 11176000"/>
              <a:gd name="T26" fmla="*/ 0 w 11623697"/>
              <a:gd name="T27" fmla="*/ 498415 h 11176000"/>
              <a:gd name="T28" fmla="*/ 445795 w 11623697"/>
              <a:gd name="T29" fmla="*/ 498415 h 111760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623697" h="11176000">
                <a:moveTo>
                  <a:pt x="9678988" y="2222500"/>
                </a:moveTo>
                <a:cubicBezTo>
                  <a:pt x="9678988" y="2222500"/>
                  <a:pt x="11409030" y="3194766"/>
                  <a:pt x="11622940" y="5402071"/>
                </a:cubicBezTo>
                <a:cubicBezTo>
                  <a:pt x="11622940" y="5402071"/>
                  <a:pt x="11720513" y="8202495"/>
                  <a:pt x="9701505" y="9129713"/>
                </a:cubicBezTo>
                <a:lnTo>
                  <a:pt x="9694057" y="6845043"/>
                </a:lnTo>
                <a:lnTo>
                  <a:pt x="9668736" y="6890770"/>
                </a:lnTo>
                <a:cubicBezTo>
                  <a:pt x="9485652" y="7194435"/>
                  <a:pt x="9233004" y="7513275"/>
                  <a:pt x="8894655" y="7845426"/>
                </a:cubicBezTo>
                <a:lnTo>
                  <a:pt x="8823325" y="3382963"/>
                </a:lnTo>
                <a:cubicBezTo>
                  <a:pt x="8823325" y="3382963"/>
                  <a:pt x="9281824" y="3680900"/>
                  <a:pt x="9644809" y="4212859"/>
                </a:cubicBezTo>
                <a:lnTo>
                  <a:pt x="9685683" y="4276247"/>
                </a:lnTo>
                <a:lnTo>
                  <a:pt x="9678988" y="2222500"/>
                </a:lnTo>
                <a:close/>
                <a:moveTo>
                  <a:pt x="7956550" y="0"/>
                </a:moveTo>
                <a:lnTo>
                  <a:pt x="7956550" y="11176000"/>
                </a:lnTo>
                <a:lnTo>
                  <a:pt x="3048000" y="8296275"/>
                </a:lnTo>
                <a:lnTo>
                  <a:pt x="0" y="8466138"/>
                </a:lnTo>
                <a:lnTo>
                  <a:pt x="0" y="3217863"/>
                </a:lnTo>
                <a:lnTo>
                  <a:pt x="2878138" y="3217863"/>
                </a:lnTo>
                <a:lnTo>
                  <a:pt x="7956550" y="0"/>
                </a:lnTo>
                <a:close/>
              </a:path>
            </a:pathLst>
          </a:custGeom>
          <a:solidFill>
            <a:schemeClr val="bg1"/>
          </a:solidFill>
          <a:ln>
            <a:noFill/>
          </a:ln>
        </p:spPr>
        <p:txBody>
          <a:bodyPr rIns="360000"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just"/>
            <a:endParaRPr lang="zh-CN" altLang="en-US">
              <a:solidFill>
                <a:schemeClr val="tx1">
                  <a:lumMod val="50000"/>
                  <a:lumOff val="50000"/>
                </a:schemeClr>
              </a:solidFill>
            </a:endParaRPr>
          </a:p>
        </p:txBody>
      </p:sp>
      <p:pic>
        <p:nvPicPr>
          <p:cNvPr id="3" name="图片 -2147482621"/>
          <p:cNvPicPr>
            <a:picLocks noChangeAspect="1"/>
          </p:cNvPicPr>
          <p:nvPr/>
        </p:nvPicPr>
        <p:blipFill>
          <a:blip r:embed="rId1"/>
          <a:stretch>
            <a:fillRect/>
          </a:stretch>
        </p:blipFill>
        <p:spPr>
          <a:xfrm>
            <a:off x="1452880" y="2890520"/>
            <a:ext cx="4387850" cy="1078230"/>
          </a:xfrm>
          <a:prstGeom prst="rect">
            <a:avLst/>
          </a:prstGeom>
          <a:noFill/>
          <a:ln w="9525">
            <a:noFill/>
          </a:ln>
        </p:spPr>
      </p:pic>
      <p:pic>
        <p:nvPicPr>
          <p:cNvPr id="29" name="图片 28"/>
          <p:cNvPicPr>
            <a:picLocks noChangeAspect="1"/>
          </p:cNvPicPr>
          <p:nvPr/>
        </p:nvPicPr>
        <p:blipFill>
          <a:blip r:embed="rId2"/>
          <a:stretch>
            <a:fillRect/>
          </a:stretch>
        </p:blipFill>
        <p:spPr>
          <a:xfrm>
            <a:off x="8076565" y="2397125"/>
            <a:ext cx="3156585" cy="20656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359410" y="190500"/>
            <a:ext cx="3712845" cy="460375"/>
          </a:xfrm>
          <a:prstGeom prst="rect">
            <a:avLst/>
          </a:prstGeom>
          <a:noFill/>
        </p:spPr>
        <p:txBody>
          <a:bodyPr wrap="square" lIns="0" rtlCol="0">
            <a:sp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en-US" altLang="zh-CN" dirty="0"/>
              <a:t>Deep Q-Learning</a:t>
            </a:r>
            <a:endParaRPr lang="en-US" altLang="zh-CN" dirty="0"/>
          </a:p>
        </p:txBody>
      </p:sp>
      <p:sp>
        <p:nvSpPr>
          <p:cNvPr id="47" name="文本框 22"/>
          <p:cNvSpPr txBox="1"/>
          <p:nvPr/>
        </p:nvSpPr>
        <p:spPr>
          <a:xfrm flipH="1">
            <a:off x="690516" y="1401032"/>
            <a:ext cx="10894311" cy="607695"/>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基于价值函数的深度强化学习DQN使用深度神经网络对Q-learning算法进行拟合。其相对于Q-learning有两大效果很好优化分别是经验回放（Experience Replay）和固定Q目标（Fixed Q Target）</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pic>
        <p:nvPicPr>
          <p:cNvPr id="2" name="图片 -2147482344"/>
          <p:cNvPicPr>
            <a:picLocks noChangeAspect="1"/>
          </p:cNvPicPr>
          <p:nvPr/>
        </p:nvPicPr>
        <p:blipFill>
          <a:blip r:embed="rId1"/>
          <a:stretch>
            <a:fillRect/>
          </a:stretch>
        </p:blipFill>
        <p:spPr>
          <a:xfrm>
            <a:off x="1775778" y="2932113"/>
            <a:ext cx="2538095" cy="2436495"/>
          </a:xfrm>
          <a:prstGeom prst="rect">
            <a:avLst/>
          </a:prstGeom>
          <a:noFill/>
          <a:ln w="9525">
            <a:noFill/>
          </a:ln>
        </p:spPr>
      </p:pic>
      <p:pic>
        <p:nvPicPr>
          <p:cNvPr id="3" name="图片 -2147482582"/>
          <p:cNvPicPr>
            <a:picLocks noChangeAspect="1"/>
          </p:cNvPicPr>
          <p:nvPr/>
        </p:nvPicPr>
        <p:blipFill>
          <a:blip r:embed="rId2"/>
          <a:stretch>
            <a:fillRect/>
          </a:stretch>
        </p:blipFill>
        <p:spPr>
          <a:xfrm>
            <a:off x="6175375" y="3104515"/>
            <a:ext cx="4339590" cy="23831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1126" y="3761955"/>
            <a:ext cx="4409749" cy="583565"/>
          </a:xfrm>
          <a:prstGeom prst="rect">
            <a:avLst/>
          </a:prstGeom>
          <a:noFill/>
        </p:spPr>
        <p:txBody>
          <a:bodyPr wrap="square" rtlCol="0">
            <a:spAutoFit/>
          </a:bodyPr>
          <a:lstStyle/>
          <a:p>
            <a:pPr lvl="0" algn="dist">
              <a:defRPr/>
            </a:pPr>
            <a:r>
              <a:rPr lang="zh-CN" altLang="en-US" sz="3200" spc="300" dirty="0">
                <a:solidFill>
                  <a:schemeClr val="tx1">
                    <a:lumMod val="50000"/>
                    <a:lumOff val="50000"/>
                  </a:schemeClr>
                </a:solidFill>
                <a:latin typeface="微软雅黑" panose="020B0503020204020204" pitchFamily="34" charset="-122"/>
                <a:ea typeface="微软雅黑" panose="020B0503020204020204" pitchFamily="34" charset="-122"/>
              </a:rPr>
              <a:t>实现过程</a:t>
            </a:r>
            <a:endParaRPr lang="zh-CN" altLang="en-US" sz="3200" spc="3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 name="椭圆 5"/>
          <p:cNvSpPr/>
          <p:nvPr/>
        </p:nvSpPr>
        <p:spPr>
          <a:xfrm>
            <a:off x="6854235" y="2653324"/>
            <a:ext cx="854665" cy="854665"/>
          </a:xfrm>
          <a:prstGeom prst="ellipse">
            <a:avLst/>
          </a:prstGeom>
          <a:solidFill>
            <a:srgbClr val="E9E6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946900" y="2526658"/>
            <a:ext cx="630918" cy="110680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en-US" altLang="zh-CN" sz="6600" dirty="0">
                <a:solidFill>
                  <a:schemeClr val="bg1"/>
                </a:solidFill>
                <a:latin typeface="微软雅黑" panose="020B0503020204020204" pitchFamily="34" charset="-122"/>
                <a:ea typeface="微软雅黑" panose="020B0503020204020204" pitchFamily="34" charset="-122"/>
              </a:rPr>
              <a:t>2</a:t>
            </a:r>
            <a:endParaRPr lang="en-US" altLang="zh-CN" sz="66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483100" y="2526658"/>
            <a:ext cx="2358118" cy="1107996"/>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6600" dirty="0">
                <a:solidFill>
                  <a:srgbClr val="AFCBD2"/>
                </a:solidFill>
                <a:latin typeface="微软雅黑" panose="020B0503020204020204" pitchFamily="34" charset="-122"/>
                <a:ea typeface="微软雅黑" panose="020B0503020204020204" pitchFamily="34" charset="-122"/>
              </a:rPr>
              <a:t>PART</a:t>
            </a:r>
            <a:endParaRPr lang="en-US" altLang="zh-CN" sz="6600" dirty="0">
              <a:solidFill>
                <a:srgbClr val="AFCBD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wedge/>
      </p:transition>
    </mc:Choice>
    <mc:Fallback>
      <p:transition spd="slow">
        <p:wedg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p:cNvSpPr txBox="1"/>
          <p:nvPr/>
        </p:nvSpPr>
        <p:spPr>
          <a:xfrm>
            <a:off x="359458" y="190206"/>
            <a:ext cx="2051958" cy="461665"/>
          </a:xfrm>
          <a:prstGeom prst="rect">
            <a:avLst/>
          </a:prstGeom>
          <a:noFill/>
        </p:spPr>
        <p:txBody>
          <a:bodyPr wrap="square" lIns="0" rtlCol="0">
            <a:sp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t>研究思路</a:t>
            </a:r>
            <a:endParaRPr lang="zh-CN" altLang="en-US" dirty="0"/>
          </a:p>
        </p:txBody>
      </p:sp>
      <p:cxnSp>
        <p:nvCxnSpPr>
          <p:cNvPr id="19" name="直接连接符 18"/>
          <p:cNvCxnSpPr/>
          <p:nvPr/>
        </p:nvCxnSpPr>
        <p:spPr>
          <a:xfrm>
            <a:off x="440640" y="2369820"/>
            <a:ext cx="11310720" cy="0"/>
          </a:xfrm>
          <a:prstGeom prst="line">
            <a:avLst/>
          </a:prstGeom>
          <a:ln w="47625">
            <a:solidFill>
              <a:srgbClr val="E9E6D9"/>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1553453" y="2206625"/>
            <a:ext cx="324000" cy="324000"/>
          </a:xfrm>
          <a:prstGeom prst="ellipse">
            <a:avLst/>
          </a:prstGeom>
          <a:solidFill>
            <a:srgbClr val="E9E6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023753" y="2206625"/>
            <a:ext cx="323850" cy="324000"/>
          </a:xfrm>
          <a:prstGeom prst="ellipse">
            <a:avLst/>
          </a:prstGeom>
          <a:solidFill>
            <a:srgbClr val="E9E6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493903" y="2206625"/>
            <a:ext cx="323850" cy="324000"/>
          </a:xfrm>
          <a:prstGeom prst="ellipse">
            <a:avLst/>
          </a:prstGeom>
          <a:solidFill>
            <a:srgbClr val="E9E6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8964053" y="2206625"/>
            <a:ext cx="323850" cy="324000"/>
          </a:xfrm>
          <a:prstGeom prst="ellipse">
            <a:avLst/>
          </a:prstGeom>
          <a:solidFill>
            <a:srgbClr val="E9E6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标注 16"/>
          <p:cNvSpPr/>
          <p:nvPr/>
        </p:nvSpPr>
        <p:spPr>
          <a:xfrm>
            <a:off x="1461770" y="1410335"/>
            <a:ext cx="2023745" cy="611505"/>
          </a:xfrm>
          <a:prstGeom prst="wedgeRectCallout">
            <a:avLst>
              <a:gd name="adj1" fmla="val -35880"/>
              <a:gd name="adj2" fmla="val 75025"/>
            </a:avLst>
          </a:pr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标注 17"/>
          <p:cNvSpPr/>
          <p:nvPr/>
        </p:nvSpPr>
        <p:spPr>
          <a:xfrm>
            <a:off x="3930015" y="1410335"/>
            <a:ext cx="2023745" cy="611505"/>
          </a:xfrm>
          <a:prstGeom prst="wedgeRectCallout">
            <a:avLst>
              <a:gd name="adj1" fmla="val -35880"/>
              <a:gd name="adj2" fmla="val 75025"/>
            </a:avLst>
          </a:pr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标注 18"/>
          <p:cNvSpPr/>
          <p:nvPr/>
        </p:nvSpPr>
        <p:spPr>
          <a:xfrm>
            <a:off x="6398260" y="1410335"/>
            <a:ext cx="2023745" cy="611505"/>
          </a:xfrm>
          <a:prstGeom prst="wedgeRectCallout">
            <a:avLst>
              <a:gd name="adj1" fmla="val -35880"/>
              <a:gd name="adj2" fmla="val 75025"/>
            </a:avLst>
          </a:pr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标注 19"/>
          <p:cNvSpPr/>
          <p:nvPr/>
        </p:nvSpPr>
        <p:spPr>
          <a:xfrm>
            <a:off x="8866505" y="1410335"/>
            <a:ext cx="2023745" cy="611505"/>
          </a:xfrm>
          <a:prstGeom prst="wedgeRectCallout">
            <a:avLst>
              <a:gd name="adj1" fmla="val -35880"/>
              <a:gd name="adj2" fmla="val 75025"/>
            </a:avLst>
          </a:pr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flipH="1">
            <a:off x="1462405" y="1485900"/>
            <a:ext cx="2055495" cy="460375"/>
          </a:xfrm>
          <a:prstGeom prst="rect">
            <a:avLst/>
          </a:prstGeom>
          <a:noFill/>
          <a:ln w="9525">
            <a:noFill/>
            <a:miter/>
          </a:ln>
          <a:effectLst>
            <a:outerShdw sx="999" sy="999" algn="ctr" rotWithShape="0">
              <a:srgbClr val="000000"/>
            </a:outerShdw>
          </a:effectLst>
        </p:spPr>
        <p:txBody>
          <a:bodyPr wrap="square" anchor="t">
            <a:spAutoFit/>
          </a:bodyPr>
          <a:lstStyle/>
          <a:p>
            <a:pPr lvl="0" algn="l"/>
            <a:r>
              <a:rPr lang="zh-CN" altLang="en-US"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环境设置 </a:t>
            </a:r>
            <a:endParaRPr lang="zh-CN" altLang="en-US"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37" name="文本框 36"/>
          <p:cNvSpPr txBox="1"/>
          <p:nvPr/>
        </p:nvSpPr>
        <p:spPr>
          <a:xfrm flipH="1">
            <a:off x="3898265" y="1485900"/>
            <a:ext cx="2055495" cy="460375"/>
          </a:xfrm>
          <a:prstGeom prst="rect">
            <a:avLst/>
          </a:prstGeom>
          <a:noFill/>
          <a:ln w="9525">
            <a:noFill/>
            <a:miter/>
          </a:ln>
          <a:effectLst>
            <a:outerShdw sx="999" sy="999" algn="ctr" rotWithShape="0">
              <a:srgbClr val="000000"/>
            </a:outerShdw>
          </a:effectLst>
        </p:spPr>
        <p:txBody>
          <a:bodyPr wrap="square" anchor="t">
            <a:spAutoFit/>
          </a:bodyPr>
          <a:lstStyle/>
          <a:p>
            <a:pPr lvl="0" algn="l"/>
            <a:r>
              <a:rPr lang="zh-CN" altLang="en-US"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状态表示 </a:t>
            </a:r>
            <a:endParaRPr lang="zh-CN" altLang="en-US"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38" name="文本框 37"/>
          <p:cNvSpPr txBox="1"/>
          <p:nvPr/>
        </p:nvSpPr>
        <p:spPr>
          <a:xfrm flipH="1">
            <a:off x="6398260" y="1485900"/>
            <a:ext cx="2055495" cy="460375"/>
          </a:xfrm>
          <a:prstGeom prst="rect">
            <a:avLst/>
          </a:prstGeom>
          <a:noFill/>
          <a:ln w="9525">
            <a:noFill/>
            <a:miter/>
          </a:ln>
          <a:effectLst>
            <a:outerShdw sx="999" sy="999" algn="ctr" rotWithShape="0">
              <a:srgbClr val="000000"/>
            </a:outerShdw>
          </a:effectLst>
        </p:spPr>
        <p:txBody>
          <a:bodyPr wrap="square" anchor="t">
            <a:spAutoFit/>
          </a:bodyPr>
          <a:lstStyle/>
          <a:p>
            <a:pPr lvl="0" algn="l"/>
            <a:r>
              <a:rPr lang="zh-CN" altLang="en-US"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动作表示 </a:t>
            </a:r>
            <a:endParaRPr lang="zh-CN" altLang="en-US"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39" name="文本框 38"/>
          <p:cNvSpPr txBox="1"/>
          <p:nvPr/>
        </p:nvSpPr>
        <p:spPr>
          <a:xfrm flipH="1">
            <a:off x="8866505" y="1485900"/>
            <a:ext cx="2055495" cy="460375"/>
          </a:xfrm>
          <a:prstGeom prst="rect">
            <a:avLst/>
          </a:prstGeom>
          <a:noFill/>
          <a:ln w="9525">
            <a:noFill/>
            <a:miter/>
          </a:ln>
          <a:effectLst>
            <a:outerShdw sx="999" sy="999" algn="ctr" rotWithShape="0">
              <a:srgbClr val="000000"/>
            </a:outerShdw>
          </a:effectLst>
        </p:spPr>
        <p:txBody>
          <a:bodyPr wrap="square" anchor="t">
            <a:spAutoFit/>
          </a:bodyPr>
          <a:lstStyle/>
          <a:p>
            <a:pPr lvl="0" algn="l"/>
            <a:r>
              <a:rPr lang="zh-CN" altLang="en-US"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rPr>
              <a:t>奖励函数 </a:t>
            </a:r>
            <a:endParaRPr lang="zh-CN" altLang="en-US" sz="2400">
              <a:solidFill>
                <a:schemeClr val="bg1"/>
              </a:solidFill>
              <a:latin typeface="微软雅黑 Light" panose="020B0502040204020203" pitchFamily="34" charset="-122"/>
              <a:ea typeface="微软雅黑 Light" panose="020B0502040204020203" pitchFamily="34" charset="-122"/>
              <a:sym typeface="Arial" panose="020B0604020202020204" pitchFamily="34" charset="0"/>
            </a:endParaRPr>
          </a:p>
        </p:txBody>
      </p:sp>
      <p:sp>
        <p:nvSpPr>
          <p:cNvPr id="40" name="矩形标注 25"/>
          <p:cNvSpPr/>
          <p:nvPr/>
        </p:nvSpPr>
        <p:spPr>
          <a:xfrm flipV="1">
            <a:off x="1461770" y="3043555"/>
            <a:ext cx="2023745" cy="3416300"/>
          </a:xfrm>
          <a:prstGeom prst="wedgeRectCallout">
            <a:avLst>
              <a:gd name="adj1" fmla="val -36946"/>
              <a:gd name="adj2" fmla="val 64200"/>
            </a:avLst>
          </a:prstGeom>
          <a:solidFill>
            <a:schemeClr val="bg1"/>
          </a:solidFill>
          <a:ln>
            <a:solidFill>
              <a:srgbClr val="AFC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标注 26"/>
          <p:cNvSpPr/>
          <p:nvPr/>
        </p:nvSpPr>
        <p:spPr>
          <a:xfrm flipV="1">
            <a:off x="3930015" y="3043555"/>
            <a:ext cx="2023745" cy="3416300"/>
          </a:xfrm>
          <a:prstGeom prst="wedgeRectCallout">
            <a:avLst>
              <a:gd name="adj1" fmla="val -36946"/>
              <a:gd name="adj2" fmla="val 64200"/>
            </a:avLst>
          </a:prstGeom>
          <a:solidFill>
            <a:schemeClr val="bg1"/>
          </a:solidFill>
          <a:ln>
            <a:solidFill>
              <a:srgbClr val="AFC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标注 27"/>
          <p:cNvSpPr/>
          <p:nvPr/>
        </p:nvSpPr>
        <p:spPr>
          <a:xfrm flipV="1">
            <a:off x="6398260" y="3043555"/>
            <a:ext cx="2023745" cy="3416300"/>
          </a:xfrm>
          <a:prstGeom prst="wedgeRectCallout">
            <a:avLst>
              <a:gd name="adj1" fmla="val -36946"/>
              <a:gd name="adj2" fmla="val 64200"/>
            </a:avLst>
          </a:prstGeom>
          <a:solidFill>
            <a:schemeClr val="bg1"/>
          </a:solidFill>
          <a:ln>
            <a:solidFill>
              <a:srgbClr val="AFC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标注 28"/>
          <p:cNvSpPr/>
          <p:nvPr/>
        </p:nvSpPr>
        <p:spPr>
          <a:xfrm flipV="1">
            <a:off x="8866505" y="3043555"/>
            <a:ext cx="2023745" cy="3416300"/>
          </a:xfrm>
          <a:prstGeom prst="wedgeRectCallout">
            <a:avLst>
              <a:gd name="adj1" fmla="val -36946"/>
              <a:gd name="adj2" fmla="val 64200"/>
            </a:avLst>
          </a:prstGeom>
          <a:solidFill>
            <a:schemeClr val="bg1"/>
          </a:solidFill>
          <a:ln>
            <a:solidFill>
              <a:srgbClr val="AFCB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22"/>
          <p:cNvSpPr txBox="1"/>
          <p:nvPr/>
        </p:nvSpPr>
        <p:spPr>
          <a:xfrm flipH="1">
            <a:off x="1499235" y="4158615"/>
            <a:ext cx="1921510" cy="1899920"/>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研究的定义：给定交叉口的环境设置，从一组固定的预定义动作中选择智能体应该选择什么红绿灯阶段，以最大化奖励从而优化交叉口的交通效率。</a:t>
            </a:r>
            <a:endPar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5" name="文本框 22"/>
          <p:cNvSpPr txBox="1"/>
          <p:nvPr/>
        </p:nvSpPr>
        <p:spPr>
          <a:xfrm flipH="1">
            <a:off x="3982085" y="4158615"/>
            <a:ext cx="1921510" cy="1641475"/>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状态是智能体在训练过程中与环境交互所得到的信息。状态表示非常关键，需要尽可能的包含环境中的有效信息。</a:t>
            </a:r>
            <a:endPar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6" name="文本框 22"/>
          <p:cNvSpPr txBox="1"/>
          <p:nvPr/>
        </p:nvSpPr>
        <p:spPr>
          <a:xfrm flipH="1">
            <a:off x="6464935" y="4158615"/>
            <a:ext cx="1921510" cy="1383030"/>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动作空间是对智能体采取的不同操作的定义。本研究所执行的动作就是对整个路口交通灯的控制。</a:t>
            </a:r>
            <a:endPar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7" name="文本框 22"/>
          <p:cNvSpPr txBox="1"/>
          <p:nvPr/>
        </p:nvSpPr>
        <p:spPr>
          <a:xfrm flipH="1">
            <a:off x="8947785" y="4158615"/>
            <a:ext cx="1921510" cy="1899920"/>
          </a:xfrm>
          <a:prstGeom prst="rect">
            <a:avLst/>
          </a:prstGeom>
          <a:noFill/>
          <a:ln w="9525">
            <a:noFill/>
            <a:miter/>
          </a:ln>
          <a:effectLst>
            <a:outerShdw sx="999" sy="999" algn="ctr" rotWithShape="0">
              <a:srgbClr val="000000"/>
            </a:outerShdw>
          </a:effectLst>
        </p:spPr>
        <p:txBody>
          <a:bodyPr wrap="square" anchor="t">
            <a:spAutoFit/>
          </a:bodyPr>
          <a:lstStyle/>
          <a:p>
            <a:pPr lvl="0" algn="just">
              <a:lnSpc>
                <a:spcPct val="120000"/>
              </a:lnSpc>
            </a:pPr>
            <a:r>
              <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rPr>
              <a:t>本研究是为了根据变化的交通流动态调节信号控制，使交通流运转效率升高。为了实现这个目标，奖励应该与交通流的运转效率挂钩。</a:t>
            </a:r>
            <a:endParaRPr lang="zh-CN" altLang="en-US" sz="1400" dirty="0">
              <a:solidFill>
                <a:schemeClr val="tx1">
                  <a:lumMod val="95000"/>
                  <a:lumOff val="5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
        <p:nvSpPr>
          <p:cNvPr id="48" name="循环"/>
          <p:cNvSpPr>
            <a:spLocks noEditPoints="1"/>
          </p:cNvSpPr>
          <p:nvPr/>
        </p:nvSpPr>
        <p:spPr>
          <a:xfrm>
            <a:off x="4145915" y="3267075"/>
            <a:ext cx="581025" cy="603250"/>
          </a:xfrm>
          <a:custGeom>
            <a:avLst/>
            <a:gdLst/>
            <a:ahLst/>
            <a:cxnLst>
              <a:cxn ang="0">
                <a:pos x="276702" y="172938"/>
              </a:cxn>
              <a:cxn ang="0">
                <a:pos x="138351" y="283619"/>
              </a:cxn>
              <a:cxn ang="0">
                <a:pos x="41505" y="249031"/>
              </a:cxn>
              <a:cxn ang="0">
                <a:pos x="20753" y="269784"/>
              </a:cxn>
              <a:cxn ang="0">
                <a:pos x="6918" y="276701"/>
              </a:cxn>
              <a:cxn ang="0">
                <a:pos x="0" y="262866"/>
              </a:cxn>
              <a:cxn ang="0">
                <a:pos x="0" y="179856"/>
              </a:cxn>
              <a:cxn ang="0">
                <a:pos x="6918" y="166021"/>
              </a:cxn>
              <a:cxn ang="0">
                <a:pos x="89928" y="166021"/>
              </a:cxn>
              <a:cxn ang="0">
                <a:pos x="103763" y="179856"/>
              </a:cxn>
              <a:cxn ang="0">
                <a:pos x="103763" y="186773"/>
              </a:cxn>
              <a:cxn ang="0">
                <a:pos x="76093" y="214444"/>
              </a:cxn>
              <a:cxn ang="0">
                <a:pos x="138351" y="242114"/>
              </a:cxn>
              <a:cxn ang="0">
                <a:pos x="221362" y="193691"/>
              </a:cxn>
              <a:cxn ang="0">
                <a:pos x="228280" y="172938"/>
              </a:cxn>
              <a:cxn ang="0">
                <a:pos x="235197" y="166021"/>
              </a:cxn>
              <a:cxn ang="0">
                <a:pos x="269785" y="166021"/>
              </a:cxn>
              <a:cxn ang="0">
                <a:pos x="276702" y="172938"/>
              </a:cxn>
              <a:cxn ang="0">
                <a:pos x="276702" y="172938"/>
              </a:cxn>
              <a:cxn ang="0">
                <a:pos x="283620" y="110681"/>
              </a:cxn>
              <a:cxn ang="0">
                <a:pos x="269785" y="117598"/>
              </a:cxn>
              <a:cxn ang="0">
                <a:pos x="186774" y="117598"/>
              </a:cxn>
              <a:cxn ang="0">
                <a:pos x="172939" y="110681"/>
              </a:cxn>
              <a:cxn ang="0">
                <a:pos x="179857" y="103763"/>
              </a:cxn>
              <a:cxn ang="0">
                <a:pos x="207527" y="76093"/>
              </a:cxn>
              <a:cxn ang="0">
                <a:pos x="138351" y="48423"/>
              </a:cxn>
              <a:cxn ang="0">
                <a:pos x="62258" y="96846"/>
              </a:cxn>
              <a:cxn ang="0">
                <a:pos x="48423" y="117598"/>
              </a:cxn>
              <a:cxn ang="0">
                <a:pos x="41505" y="117598"/>
              </a:cxn>
              <a:cxn ang="0">
                <a:pos x="6918" y="117598"/>
              </a:cxn>
              <a:cxn ang="0">
                <a:pos x="0" y="117598"/>
              </a:cxn>
              <a:cxn ang="0">
                <a:pos x="0" y="110681"/>
              </a:cxn>
              <a:cxn ang="0">
                <a:pos x="138351" y="0"/>
              </a:cxn>
              <a:cxn ang="0">
                <a:pos x="235197" y="41505"/>
              </a:cxn>
              <a:cxn ang="0">
                <a:pos x="262867" y="13835"/>
              </a:cxn>
              <a:cxn ang="0">
                <a:pos x="269785" y="13835"/>
              </a:cxn>
              <a:cxn ang="0">
                <a:pos x="283620" y="27670"/>
              </a:cxn>
              <a:cxn ang="0">
                <a:pos x="283620" y="110681"/>
              </a:cxn>
            </a:cxnLst>
            <a:rect l="0" t="0" r="0" b="0"/>
            <a:pathLst>
              <a:path w="41" h="41">
                <a:moveTo>
                  <a:pt x="40" y="25"/>
                </a:moveTo>
                <a:cubicBezTo>
                  <a:pt x="38" y="35"/>
                  <a:pt x="30" y="41"/>
                  <a:pt x="20" y="41"/>
                </a:cubicBezTo>
                <a:cubicBezTo>
                  <a:pt x="15" y="41"/>
                  <a:pt x="10" y="39"/>
                  <a:pt x="6" y="36"/>
                </a:cubicBezTo>
                <a:cubicBezTo>
                  <a:pt x="3" y="39"/>
                  <a:pt x="3" y="39"/>
                  <a:pt x="3" y="39"/>
                </a:cubicBezTo>
                <a:cubicBezTo>
                  <a:pt x="2" y="40"/>
                  <a:pt x="2" y="40"/>
                  <a:pt x="1" y="40"/>
                </a:cubicBezTo>
                <a:cubicBezTo>
                  <a:pt x="0" y="40"/>
                  <a:pt x="0" y="39"/>
                  <a:pt x="0" y="38"/>
                </a:cubicBezTo>
                <a:cubicBezTo>
                  <a:pt x="0" y="26"/>
                  <a:pt x="0" y="26"/>
                  <a:pt x="0" y="26"/>
                </a:cubicBezTo>
                <a:cubicBezTo>
                  <a:pt x="0" y="25"/>
                  <a:pt x="0" y="24"/>
                  <a:pt x="1" y="24"/>
                </a:cubicBezTo>
                <a:cubicBezTo>
                  <a:pt x="13" y="24"/>
                  <a:pt x="13" y="24"/>
                  <a:pt x="13" y="24"/>
                </a:cubicBezTo>
                <a:cubicBezTo>
                  <a:pt x="14" y="24"/>
                  <a:pt x="15" y="25"/>
                  <a:pt x="15" y="26"/>
                </a:cubicBezTo>
                <a:cubicBezTo>
                  <a:pt x="15" y="26"/>
                  <a:pt x="15" y="27"/>
                  <a:pt x="15" y="27"/>
                </a:cubicBezTo>
                <a:cubicBezTo>
                  <a:pt x="11" y="31"/>
                  <a:pt x="11" y="31"/>
                  <a:pt x="11" y="31"/>
                </a:cubicBezTo>
                <a:cubicBezTo>
                  <a:pt x="13" y="33"/>
                  <a:pt x="17" y="35"/>
                  <a:pt x="20" y="35"/>
                </a:cubicBezTo>
                <a:cubicBezTo>
                  <a:pt x="25" y="35"/>
                  <a:pt x="29" y="32"/>
                  <a:pt x="32" y="28"/>
                </a:cubicBezTo>
                <a:cubicBezTo>
                  <a:pt x="33" y="27"/>
                  <a:pt x="33" y="26"/>
                  <a:pt x="33" y="25"/>
                </a:cubicBezTo>
                <a:cubicBezTo>
                  <a:pt x="33" y="25"/>
                  <a:pt x="34" y="24"/>
                  <a:pt x="34" y="24"/>
                </a:cubicBezTo>
                <a:cubicBezTo>
                  <a:pt x="39" y="24"/>
                  <a:pt x="39" y="24"/>
                  <a:pt x="39" y="24"/>
                </a:cubicBezTo>
                <a:cubicBezTo>
                  <a:pt x="40" y="24"/>
                  <a:pt x="40" y="25"/>
                  <a:pt x="40" y="25"/>
                </a:cubicBezTo>
                <a:cubicBezTo>
                  <a:pt x="40" y="25"/>
                  <a:pt x="40" y="25"/>
                  <a:pt x="40" y="25"/>
                </a:cubicBezTo>
                <a:close/>
                <a:moveTo>
                  <a:pt x="41" y="16"/>
                </a:moveTo>
                <a:cubicBezTo>
                  <a:pt x="41" y="17"/>
                  <a:pt x="40" y="17"/>
                  <a:pt x="39" y="17"/>
                </a:cubicBezTo>
                <a:cubicBezTo>
                  <a:pt x="27" y="17"/>
                  <a:pt x="27" y="17"/>
                  <a:pt x="27" y="17"/>
                </a:cubicBezTo>
                <a:cubicBezTo>
                  <a:pt x="26" y="17"/>
                  <a:pt x="25" y="17"/>
                  <a:pt x="25" y="16"/>
                </a:cubicBezTo>
                <a:cubicBezTo>
                  <a:pt x="25" y="15"/>
                  <a:pt x="26" y="15"/>
                  <a:pt x="26" y="15"/>
                </a:cubicBezTo>
                <a:cubicBezTo>
                  <a:pt x="30" y="11"/>
                  <a:pt x="30" y="11"/>
                  <a:pt x="30" y="11"/>
                </a:cubicBezTo>
                <a:cubicBezTo>
                  <a:pt x="27" y="8"/>
                  <a:pt x="24" y="7"/>
                  <a:pt x="20" y="7"/>
                </a:cubicBezTo>
                <a:cubicBezTo>
                  <a:pt x="15" y="7"/>
                  <a:pt x="11" y="10"/>
                  <a:pt x="9" y="14"/>
                </a:cubicBezTo>
                <a:cubicBezTo>
                  <a:pt x="8" y="15"/>
                  <a:pt x="8" y="16"/>
                  <a:pt x="7" y="17"/>
                </a:cubicBezTo>
                <a:cubicBezTo>
                  <a:pt x="7" y="17"/>
                  <a:pt x="7" y="17"/>
                  <a:pt x="6" y="17"/>
                </a:cubicBezTo>
                <a:cubicBezTo>
                  <a:pt x="1" y="17"/>
                  <a:pt x="1" y="17"/>
                  <a:pt x="1" y="17"/>
                </a:cubicBezTo>
                <a:cubicBezTo>
                  <a:pt x="0" y="17"/>
                  <a:pt x="0" y="17"/>
                  <a:pt x="0" y="17"/>
                </a:cubicBezTo>
                <a:cubicBezTo>
                  <a:pt x="0" y="17"/>
                  <a:pt x="0" y="16"/>
                  <a:pt x="0" y="16"/>
                </a:cubicBezTo>
                <a:cubicBezTo>
                  <a:pt x="2" y="7"/>
                  <a:pt x="10" y="0"/>
                  <a:pt x="20" y="0"/>
                </a:cubicBezTo>
                <a:cubicBezTo>
                  <a:pt x="25" y="0"/>
                  <a:pt x="31" y="2"/>
                  <a:pt x="34" y="6"/>
                </a:cubicBezTo>
                <a:cubicBezTo>
                  <a:pt x="38" y="2"/>
                  <a:pt x="38" y="2"/>
                  <a:pt x="38" y="2"/>
                </a:cubicBezTo>
                <a:cubicBezTo>
                  <a:pt x="38" y="2"/>
                  <a:pt x="39" y="2"/>
                  <a:pt x="39" y="2"/>
                </a:cubicBezTo>
                <a:cubicBezTo>
                  <a:pt x="40" y="2"/>
                  <a:pt x="41" y="3"/>
                  <a:pt x="41" y="4"/>
                </a:cubicBezTo>
                <a:lnTo>
                  <a:pt x="41" y="16"/>
                </a:lnTo>
                <a:close/>
              </a:path>
            </a:pathLst>
          </a:custGeom>
          <a:solidFill>
            <a:srgbClr val="AFCBD2"/>
          </a:solidFill>
          <a:ln w="9525">
            <a:noFill/>
          </a:ln>
        </p:spPr>
        <p:txBody>
          <a:bodyPr/>
          <a:lstStyle/>
          <a:p>
            <a:endParaRPr lang="zh-CN" altLang="en-US"/>
          </a:p>
        </p:txBody>
      </p:sp>
      <p:sp>
        <p:nvSpPr>
          <p:cNvPr id="49" name="WIFI"/>
          <p:cNvSpPr>
            <a:spLocks noEditPoints="1"/>
          </p:cNvSpPr>
          <p:nvPr/>
        </p:nvSpPr>
        <p:spPr>
          <a:xfrm>
            <a:off x="6583680" y="3292475"/>
            <a:ext cx="508000" cy="568960"/>
          </a:xfrm>
          <a:custGeom>
            <a:avLst/>
            <a:gdLst/>
            <a:ahLst/>
            <a:cxnLst>
              <a:cxn ang="0">
                <a:pos x="256229" y="257304"/>
              </a:cxn>
              <a:cxn ang="0">
                <a:pos x="249304" y="257304"/>
              </a:cxn>
              <a:cxn ang="0">
                <a:pos x="221603" y="257304"/>
              </a:cxn>
              <a:cxn ang="0">
                <a:pos x="207753" y="250350"/>
              </a:cxn>
              <a:cxn ang="0">
                <a:pos x="6925" y="48679"/>
              </a:cxn>
              <a:cxn ang="0">
                <a:pos x="0" y="34771"/>
              </a:cxn>
              <a:cxn ang="0">
                <a:pos x="0" y="6954"/>
              </a:cxn>
              <a:cxn ang="0">
                <a:pos x="0" y="0"/>
              </a:cxn>
              <a:cxn ang="0">
                <a:pos x="13850" y="0"/>
              </a:cxn>
              <a:cxn ang="0">
                <a:pos x="13850" y="0"/>
              </a:cxn>
              <a:cxn ang="0">
                <a:pos x="186978" y="76496"/>
              </a:cxn>
              <a:cxn ang="0">
                <a:pos x="263154" y="250350"/>
              </a:cxn>
              <a:cxn ang="0">
                <a:pos x="256229" y="257304"/>
              </a:cxn>
              <a:cxn ang="0">
                <a:pos x="159277" y="257304"/>
              </a:cxn>
              <a:cxn ang="0">
                <a:pos x="152352" y="257304"/>
              </a:cxn>
              <a:cxn ang="0">
                <a:pos x="131577" y="257304"/>
              </a:cxn>
              <a:cxn ang="0">
                <a:pos x="117727" y="250350"/>
              </a:cxn>
              <a:cxn ang="0">
                <a:pos x="6925" y="139083"/>
              </a:cxn>
              <a:cxn ang="0">
                <a:pos x="0" y="132129"/>
              </a:cxn>
              <a:cxn ang="0">
                <a:pos x="0" y="104312"/>
              </a:cxn>
              <a:cxn ang="0">
                <a:pos x="0" y="97358"/>
              </a:cxn>
              <a:cxn ang="0">
                <a:pos x="13850" y="90404"/>
              </a:cxn>
              <a:cxn ang="0">
                <a:pos x="13850" y="90404"/>
              </a:cxn>
              <a:cxn ang="0">
                <a:pos x="117727" y="139083"/>
              </a:cxn>
              <a:cxn ang="0">
                <a:pos x="166203" y="250350"/>
              </a:cxn>
              <a:cxn ang="0">
                <a:pos x="159277" y="257304"/>
              </a:cxn>
              <a:cxn ang="0">
                <a:pos x="34626" y="257304"/>
              </a:cxn>
              <a:cxn ang="0">
                <a:pos x="0" y="222533"/>
              </a:cxn>
              <a:cxn ang="0">
                <a:pos x="34626" y="187762"/>
              </a:cxn>
              <a:cxn ang="0">
                <a:pos x="69251" y="222533"/>
              </a:cxn>
              <a:cxn ang="0">
                <a:pos x="34626" y="257304"/>
              </a:cxn>
            </a:cxnLst>
            <a:rect l="0" t="0" r="0" b="0"/>
            <a:pathLst>
              <a:path w="38" h="37">
                <a:moveTo>
                  <a:pt x="37" y="37"/>
                </a:moveTo>
                <a:cubicBezTo>
                  <a:pt x="37" y="37"/>
                  <a:pt x="36" y="37"/>
                  <a:pt x="36" y="37"/>
                </a:cubicBezTo>
                <a:cubicBezTo>
                  <a:pt x="32" y="37"/>
                  <a:pt x="32" y="37"/>
                  <a:pt x="32" y="37"/>
                </a:cubicBezTo>
                <a:cubicBezTo>
                  <a:pt x="31" y="37"/>
                  <a:pt x="30" y="37"/>
                  <a:pt x="30" y="36"/>
                </a:cubicBezTo>
                <a:cubicBezTo>
                  <a:pt x="29" y="20"/>
                  <a:pt x="17" y="8"/>
                  <a:pt x="1" y="7"/>
                </a:cubicBezTo>
                <a:cubicBezTo>
                  <a:pt x="1" y="7"/>
                  <a:pt x="0" y="6"/>
                  <a:pt x="0" y="5"/>
                </a:cubicBezTo>
                <a:cubicBezTo>
                  <a:pt x="0" y="1"/>
                  <a:pt x="0" y="1"/>
                  <a:pt x="0" y="1"/>
                </a:cubicBezTo>
                <a:cubicBezTo>
                  <a:pt x="0" y="1"/>
                  <a:pt x="0" y="0"/>
                  <a:pt x="0" y="0"/>
                </a:cubicBezTo>
                <a:cubicBezTo>
                  <a:pt x="1" y="0"/>
                  <a:pt x="1" y="0"/>
                  <a:pt x="2" y="0"/>
                </a:cubicBezTo>
                <a:cubicBezTo>
                  <a:pt x="2" y="0"/>
                  <a:pt x="2" y="0"/>
                  <a:pt x="2" y="0"/>
                </a:cubicBezTo>
                <a:cubicBezTo>
                  <a:pt x="11" y="0"/>
                  <a:pt x="20" y="4"/>
                  <a:pt x="27" y="11"/>
                </a:cubicBezTo>
                <a:cubicBezTo>
                  <a:pt x="33" y="17"/>
                  <a:pt x="37" y="26"/>
                  <a:pt x="38" y="36"/>
                </a:cubicBezTo>
                <a:cubicBezTo>
                  <a:pt x="38" y="36"/>
                  <a:pt x="37" y="37"/>
                  <a:pt x="37" y="37"/>
                </a:cubicBezTo>
                <a:close/>
                <a:moveTo>
                  <a:pt x="23" y="37"/>
                </a:moveTo>
                <a:cubicBezTo>
                  <a:pt x="23" y="37"/>
                  <a:pt x="23" y="37"/>
                  <a:pt x="22" y="37"/>
                </a:cubicBezTo>
                <a:cubicBezTo>
                  <a:pt x="19" y="37"/>
                  <a:pt x="19" y="37"/>
                  <a:pt x="19" y="37"/>
                </a:cubicBezTo>
                <a:cubicBezTo>
                  <a:pt x="18" y="37"/>
                  <a:pt x="17" y="37"/>
                  <a:pt x="17" y="36"/>
                </a:cubicBezTo>
                <a:cubicBezTo>
                  <a:pt x="16" y="28"/>
                  <a:pt x="10" y="21"/>
                  <a:pt x="1" y="20"/>
                </a:cubicBezTo>
                <a:cubicBezTo>
                  <a:pt x="1" y="20"/>
                  <a:pt x="0" y="20"/>
                  <a:pt x="0" y="19"/>
                </a:cubicBezTo>
                <a:cubicBezTo>
                  <a:pt x="0" y="15"/>
                  <a:pt x="0" y="15"/>
                  <a:pt x="0" y="15"/>
                </a:cubicBezTo>
                <a:cubicBezTo>
                  <a:pt x="0" y="15"/>
                  <a:pt x="0" y="14"/>
                  <a:pt x="0" y="14"/>
                </a:cubicBezTo>
                <a:cubicBezTo>
                  <a:pt x="1" y="14"/>
                  <a:pt x="1" y="13"/>
                  <a:pt x="2" y="13"/>
                </a:cubicBezTo>
                <a:cubicBezTo>
                  <a:pt x="2" y="13"/>
                  <a:pt x="2" y="13"/>
                  <a:pt x="2" y="13"/>
                </a:cubicBezTo>
                <a:cubicBezTo>
                  <a:pt x="7" y="14"/>
                  <a:pt x="13" y="16"/>
                  <a:pt x="17" y="20"/>
                </a:cubicBezTo>
                <a:cubicBezTo>
                  <a:pt x="21" y="24"/>
                  <a:pt x="23" y="30"/>
                  <a:pt x="24" y="36"/>
                </a:cubicBezTo>
                <a:cubicBezTo>
                  <a:pt x="24" y="36"/>
                  <a:pt x="24" y="36"/>
                  <a:pt x="23" y="37"/>
                </a:cubicBezTo>
                <a:close/>
                <a:moveTo>
                  <a:pt x="5" y="37"/>
                </a:moveTo>
                <a:cubicBezTo>
                  <a:pt x="2" y="37"/>
                  <a:pt x="0" y="35"/>
                  <a:pt x="0" y="32"/>
                </a:cubicBezTo>
                <a:cubicBezTo>
                  <a:pt x="0" y="29"/>
                  <a:pt x="2" y="27"/>
                  <a:pt x="5" y="27"/>
                </a:cubicBezTo>
                <a:cubicBezTo>
                  <a:pt x="8" y="27"/>
                  <a:pt x="10" y="29"/>
                  <a:pt x="10" y="32"/>
                </a:cubicBezTo>
                <a:cubicBezTo>
                  <a:pt x="10" y="35"/>
                  <a:pt x="8" y="37"/>
                  <a:pt x="5" y="37"/>
                </a:cubicBezTo>
                <a:close/>
              </a:path>
            </a:pathLst>
          </a:custGeom>
          <a:solidFill>
            <a:srgbClr val="AFCBD2"/>
          </a:solidFill>
          <a:ln w="9525">
            <a:noFill/>
          </a:ln>
        </p:spPr>
        <p:txBody>
          <a:bodyPr/>
          <a:lstStyle/>
          <a:p>
            <a:endParaRPr lang="zh-CN" altLang="en-US"/>
          </a:p>
        </p:txBody>
      </p:sp>
      <p:sp>
        <p:nvSpPr>
          <p:cNvPr id="50" name="电量"/>
          <p:cNvSpPr>
            <a:spLocks noEditPoints="1"/>
          </p:cNvSpPr>
          <p:nvPr/>
        </p:nvSpPr>
        <p:spPr>
          <a:xfrm>
            <a:off x="9023350" y="3292475"/>
            <a:ext cx="542290" cy="568960"/>
          </a:xfrm>
          <a:custGeom>
            <a:avLst/>
            <a:gdLst/>
            <a:ahLst/>
            <a:cxnLst>
              <a:cxn ang="0">
                <a:pos x="48184" y="283619"/>
              </a:cxn>
              <a:cxn ang="0">
                <a:pos x="41301" y="283619"/>
              </a:cxn>
              <a:cxn ang="0">
                <a:pos x="6883" y="283619"/>
              </a:cxn>
              <a:cxn ang="0">
                <a:pos x="0" y="283619"/>
              </a:cxn>
              <a:cxn ang="0">
                <a:pos x="0" y="242114"/>
              </a:cxn>
              <a:cxn ang="0">
                <a:pos x="6883" y="242114"/>
              </a:cxn>
              <a:cxn ang="0">
                <a:pos x="41301" y="242114"/>
              </a:cxn>
              <a:cxn ang="0">
                <a:pos x="48184" y="242114"/>
              </a:cxn>
              <a:cxn ang="0">
                <a:pos x="48184" y="283619"/>
              </a:cxn>
              <a:cxn ang="0">
                <a:pos x="117018" y="283619"/>
              </a:cxn>
              <a:cxn ang="0">
                <a:pos x="117018" y="283619"/>
              </a:cxn>
              <a:cxn ang="0">
                <a:pos x="75718" y="283619"/>
              </a:cxn>
              <a:cxn ang="0">
                <a:pos x="75718" y="283619"/>
              </a:cxn>
              <a:cxn ang="0">
                <a:pos x="75718" y="221361"/>
              </a:cxn>
              <a:cxn ang="0">
                <a:pos x="75718" y="214444"/>
              </a:cxn>
              <a:cxn ang="0">
                <a:pos x="117018" y="214444"/>
              </a:cxn>
              <a:cxn ang="0">
                <a:pos x="117018" y="221361"/>
              </a:cxn>
              <a:cxn ang="0">
                <a:pos x="117018" y="283619"/>
              </a:cxn>
              <a:cxn ang="0">
                <a:pos x="192736" y="283619"/>
              </a:cxn>
              <a:cxn ang="0">
                <a:pos x="185852" y="283619"/>
              </a:cxn>
              <a:cxn ang="0">
                <a:pos x="151435" y="283619"/>
              </a:cxn>
              <a:cxn ang="0">
                <a:pos x="144552" y="283619"/>
              </a:cxn>
              <a:cxn ang="0">
                <a:pos x="144552" y="172938"/>
              </a:cxn>
              <a:cxn ang="0">
                <a:pos x="151435" y="166021"/>
              </a:cxn>
              <a:cxn ang="0">
                <a:pos x="185852" y="166021"/>
              </a:cxn>
              <a:cxn ang="0">
                <a:pos x="192736" y="172938"/>
              </a:cxn>
              <a:cxn ang="0">
                <a:pos x="192736" y="283619"/>
              </a:cxn>
              <a:cxn ang="0">
                <a:pos x="261570" y="283619"/>
              </a:cxn>
              <a:cxn ang="0">
                <a:pos x="254686" y="283619"/>
              </a:cxn>
              <a:cxn ang="0">
                <a:pos x="220269" y="283619"/>
              </a:cxn>
              <a:cxn ang="0">
                <a:pos x="213386" y="283619"/>
              </a:cxn>
              <a:cxn ang="0">
                <a:pos x="213386" y="103763"/>
              </a:cxn>
              <a:cxn ang="0">
                <a:pos x="220269" y="96846"/>
              </a:cxn>
              <a:cxn ang="0">
                <a:pos x="254686" y="96846"/>
              </a:cxn>
              <a:cxn ang="0">
                <a:pos x="261570" y="103763"/>
              </a:cxn>
              <a:cxn ang="0">
                <a:pos x="261570" y="283619"/>
              </a:cxn>
              <a:cxn ang="0">
                <a:pos x="330404" y="283619"/>
              </a:cxn>
              <a:cxn ang="0">
                <a:pos x="323521" y="283619"/>
              </a:cxn>
              <a:cxn ang="0">
                <a:pos x="289104" y="283619"/>
              </a:cxn>
              <a:cxn ang="0">
                <a:pos x="282220" y="283619"/>
              </a:cxn>
              <a:cxn ang="0">
                <a:pos x="282220" y="6918"/>
              </a:cxn>
              <a:cxn ang="0">
                <a:pos x="289104" y="0"/>
              </a:cxn>
              <a:cxn ang="0">
                <a:pos x="323521" y="0"/>
              </a:cxn>
              <a:cxn ang="0">
                <a:pos x="330404" y="6918"/>
              </a:cxn>
              <a:cxn ang="0">
                <a:pos x="330404" y="283619"/>
              </a:cxn>
            </a:cxnLst>
            <a:rect l="0" t="0" r="0" b="0"/>
            <a:pathLst>
              <a:path w="48" h="41">
                <a:moveTo>
                  <a:pt x="7" y="41"/>
                </a:moveTo>
                <a:cubicBezTo>
                  <a:pt x="7" y="41"/>
                  <a:pt x="7" y="41"/>
                  <a:pt x="6" y="41"/>
                </a:cubicBezTo>
                <a:cubicBezTo>
                  <a:pt x="1" y="41"/>
                  <a:pt x="1" y="41"/>
                  <a:pt x="1" y="41"/>
                </a:cubicBezTo>
                <a:cubicBezTo>
                  <a:pt x="1" y="41"/>
                  <a:pt x="0" y="41"/>
                  <a:pt x="0" y="41"/>
                </a:cubicBezTo>
                <a:cubicBezTo>
                  <a:pt x="0" y="35"/>
                  <a:pt x="0" y="35"/>
                  <a:pt x="0" y="35"/>
                </a:cubicBezTo>
                <a:cubicBezTo>
                  <a:pt x="0" y="35"/>
                  <a:pt x="1" y="35"/>
                  <a:pt x="1" y="35"/>
                </a:cubicBezTo>
                <a:cubicBezTo>
                  <a:pt x="6" y="35"/>
                  <a:pt x="6" y="35"/>
                  <a:pt x="6" y="35"/>
                </a:cubicBezTo>
                <a:cubicBezTo>
                  <a:pt x="7" y="35"/>
                  <a:pt x="7" y="35"/>
                  <a:pt x="7" y="35"/>
                </a:cubicBezTo>
                <a:lnTo>
                  <a:pt x="7" y="41"/>
                </a:lnTo>
                <a:close/>
                <a:moveTo>
                  <a:pt x="17" y="41"/>
                </a:moveTo>
                <a:cubicBezTo>
                  <a:pt x="17" y="41"/>
                  <a:pt x="17" y="41"/>
                  <a:pt x="17" y="41"/>
                </a:cubicBezTo>
                <a:cubicBezTo>
                  <a:pt x="11" y="41"/>
                  <a:pt x="11" y="41"/>
                  <a:pt x="11" y="41"/>
                </a:cubicBezTo>
                <a:cubicBezTo>
                  <a:pt x="11" y="41"/>
                  <a:pt x="11" y="41"/>
                  <a:pt x="11" y="41"/>
                </a:cubicBezTo>
                <a:cubicBezTo>
                  <a:pt x="11" y="32"/>
                  <a:pt x="11" y="32"/>
                  <a:pt x="11" y="32"/>
                </a:cubicBezTo>
                <a:cubicBezTo>
                  <a:pt x="11" y="32"/>
                  <a:pt x="11" y="31"/>
                  <a:pt x="11" y="31"/>
                </a:cubicBezTo>
                <a:cubicBezTo>
                  <a:pt x="17" y="31"/>
                  <a:pt x="17" y="31"/>
                  <a:pt x="17" y="31"/>
                </a:cubicBezTo>
                <a:cubicBezTo>
                  <a:pt x="17" y="31"/>
                  <a:pt x="17" y="32"/>
                  <a:pt x="17" y="32"/>
                </a:cubicBezTo>
                <a:lnTo>
                  <a:pt x="17" y="41"/>
                </a:lnTo>
                <a:close/>
                <a:moveTo>
                  <a:pt x="28" y="41"/>
                </a:moveTo>
                <a:cubicBezTo>
                  <a:pt x="28" y="41"/>
                  <a:pt x="27" y="41"/>
                  <a:pt x="27" y="41"/>
                </a:cubicBezTo>
                <a:cubicBezTo>
                  <a:pt x="22" y="41"/>
                  <a:pt x="22" y="41"/>
                  <a:pt x="22" y="41"/>
                </a:cubicBezTo>
                <a:cubicBezTo>
                  <a:pt x="21" y="41"/>
                  <a:pt x="21" y="41"/>
                  <a:pt x="21" y="41"/>
                </a:cubicBezTo>
                <a:cubicBezTo>
                  <a:pt x="21" y="25"/>
                  <a:pt x="21" y="25"/>
                  <a:pt x="21" y="25"/>
                </a:cubicBezTo>
                <a:cubicBezTo>
                  <a:pt x="21" y="25"/>
                  <a:pt x="21" y="24"/>
                  <a:pt x="22" y="24"/>
                </a:cubicBezTo>
                <a:cubicBezTo>
                  <a:pt x="27" y="24"/>
                  <a:pt x="27" y="24"/>
                  <a:pt x="27" y="24"/>
                </a:cubicBezTo>
                <a:cubicBezTo>
                  <a:pt x="27" y="24"/>
                  <a:pt x="28" y="25"/>
                  <a:pt x="28" y="25"/>
                </a:cubicBezTo>
                <a:lnTo>
                  <a:pt x="28" y="41"/>
                </a:lnTo>
                <a:close/>
                <a:moveTo>
                  <a:pt x="38" y="41"/>
                </a:moveTo>
                <a:cubicBezTo>
                  <a:pt x="38" y="41"/>
                  <a:pt x="38" y="41"/>
                  <a:pt x="37" y="41"/>
                </a:cubicBezTo>
                <a:cubicBezTo>
                  <a:pt x="32" y="41"/>
                  <a:pt x="32" y="41"/>
                  <a:pt x="32" y="41"/>
                </a:cubicBezTo>
                <a:cubicBezTo>
                  <a:pt x="32" y="41"/>
                  <a:pt x="31" y="41"/>
                  <a:pt x="31" y="41"/>
                </a:cubicBezTo>
                <a:cubicBezTo>
                  <a:pt x="31" y="15"/>
                  <a:pt x="31" y="15"/>
                  <a:pt x="31" y="15"/>
                </a:cubicBezTo>
                <a:cubicBezTo>
                  <a:pt x="31" y="14"/>
                  <a:pt x="32" y="14"/>
                  <a:pt x="32" y="14"/>
                </a:cubicBezTo>
                <a:cubicBezTo>
                  <a:pt x="37" y="14"/>
                  <a:pt x="37" y="14"/>
                  <a:pt x="37" y="14"/>
                </a:cubicBezTo>
                <a:cubicBezTo>
                  <a:pt x="38" y="14"/>
                  <a:pt x="38" y="14"/>
                  <a:pt x="38" y="15"/>
                </a:cubicBezTo>
                <a:lnTo>
                  <a:pt x="38" y="41"/>
                </a:lnTo>
                <a:close/>
                <a:moveTo>
                  <a:pt x="48" y="41"/>
                </a:moveTo>
                <a:cubicBezTo>
                  <a:pt x="48" y="41"/>
                  <a:pt x="48" y="41"/>
                  <a:pt x="47" y="41"/>
                </a:cubicBezTo>
                <a:cubicBezTo>
                  <a:pt x="42" y="41"/>
                  <a:pt x="42" y="41"/>
                  <a:pt x="42" y="41"/>
                </a:cubicBezTo>
                <a:cubicBezTo>
                  <a:pt x="42" y="41"/>
                  <a:pt x="41" y="41"/>
                  <a:pt x="41" y="41"/>
                </a:cubicBezTo>
                <a:cubicBezTo>
                  <a:pt x="41" y="1"/>
                  <a:pt x="41" y="1"/>
                  <a:pt x="41" y="1"/>
                </a:cubicBezTo>
                <a:cubicBezTo>
                  <a:pt x="41" y="1"/>
                  <a:pt x="42" y="0"/>
                  <a:pt x="42" y="0"/>
                </a:cubicBezTo>
                <a:cubicBezTo>
                  <a:pt x="47" y="0"/>
                  <a:pt x="47" y="0"/>
                  <a:pt x="47" y="0"/>
                </a:cubicBezTo>
                <a:cubicBezTo>
                  <a:pt x="48" y="0"/>
                  <a:pt x="48" y="1"/>
                  <a:pt x="48" y="1"/>
                </a:cubicBezTo>
                <a:lnTo>
                  <a:pt x="48" y="41"/>
                </a:lnTo>
                <a:close/>
              </a:path>
            </a:pathLst>
          </a:custGeom>
          <a:solidFill>
            <a:srgbClr val="AFCBD2"/>
          </a:solidFill>
          <a:ln w="9525">
            <a:noFill/>
          </a:ln>
        </p:spPr>
        <p:txBody>
          <a:bodyPr/>
          <a:lstStyle/>
          <a:p>
            <a:endParaRPr lang="zh-CN" altLang="en-US"/>
          </a:p>
        </p:txBody>
      </p:sp>
      <p:sp>
        <p:nvSpPr>
          <p:cNvPr id="51" name="链接"/>
          <p:cNvSpPr/>
          <p:nvPr/>
        </p:nvSpPr>
        <p:spPr>
          <a:xfrm>
            <a:off x="1642745" y="3267075"/>
            <a:ext cx="494665" cy="603250"/>
          </a:xfrm>
          <a:custGeom>
            <a:avLst/>
            <a:gdLst/>
            <a:ahLst/>
            <a:cxnLst>
              <a:cxn ang="0">
                <a:pos x="149140" y="135419"/>
              </a:cxn>
              <a:cxn ang="0">
                <a:pos x="125085" y="145092"/>
              </a:cxn>
              <a:cxn ang="0">
                <a:pos x="67354" y="106401"/>
              </a:cxn>
              <a:cxn ang="0">
                <a:pos x="67354" y="101564"/>
              </a:cxn>
              <a:cxn ang="0">
                <a:pos x="67354" y="96728"/>
              </a:cxn>
              <a:cxn ang="0">
                <a:pos x="125085" y="62873"/>
              </a:cxn>
              <a:cxn ang="0">
                <a:pos x="149140" y="67710"/>
              </a:cxn>
              <a:cxn ang="0">
                <a:pos x="182817" y="33855"/>
              </a:cxn>
              <a:cxn ang="0">
                <a:pos x="149140" y="0"/>
              </a:cxn>
              <a:cxn ang="0">
                <a:pos x="115463" y="33855"/>
              </a:cxn>
              <a:cxn ang="0">
                <a:pos x="115463" y="38691"/>
              </a:cxn>
              <a:cxn ang="0">
                <a:pos x="52921" y="72546"/>
              </a:cxn>
              <a:cxn ang="0">
                <a:pos x="33677" y="67710"/>
              </a:cxn>
              <a:cxn ang="0">
                <a:pos x="0" y="101564"/>
              </a:cxn>
              <a:cxn ang="0">
                <a:pos x="33677" y="135419"/>
              </a:cxn>
              <a:cxn ang="0">
                <a:pos x="52921" y="130583"/>
              </a:cxn>
              <a:cxn ang="0">
                <a:pos x="115463" y="164438"/>
              </a:cxn>
              <a:cxn ang="0">
                <a:pos x="115463" y="169274"/>
              </a:cxn>
              <a:cxn ang="0">
                <a:pos x="149140" y="203129"/>
              </a:cxn>
              <a:cxn ang="0">
                <a:pos x="182817" y="169274"/>
              </a:cxn>
              <a:cxn ang="0">
                <a:pos x="149140" y="135419"/>
              </a:cxn>
            </a:cxnLst>
            <a:rect l="0" t="0" r="0" b="0"/>
            <a:pathLst>
              <a:path w="38" h="42">
                <a:moveTo>
                  <a:pt x="31" y="28"/>
                </a:moveTo>
                <a:cubicBezTo>
                  <a:pt x="29" y="28"/>
                  <a:pt x="28" y="29"/>
                  <a:pt x="26" y="30"/>
                </a:cubicBezTo>
                <a:cubicBezTo>
                  <a:pt x="14" y="22"/>
                  <a:pt x="14" y="22"/>
                  <a:pt x="14" y="22"/>
                </a:cubicBezTo>
                <a:cubicBezTo>
                  <a:pt x="14" y="22"/>
                  <a:pt x="14" y="21"/>
                  <a:pt x="14" y="21"/>
                </a:cubicBezTo>
                <a:cubicBezTo>
                  <a:pt x="14" y="21"/>
                  <a:pt x="14" y="20"/>
                  <a:pt x="14" y="20"/>
                </a:cubicBezTo>
                <a:cubicBezTo>
                  <a:pt x="26" y="13"/>
                  <a:pt x="26" y="13"/>
                  <a:pt x="26" y="13"/>
                </a:cubicBezTo>
                <a:cubicBezTo>
                  <a:pt x="28" y="13"/>
                  <a:pt x="29" y="14"/>
                  <a:pt x="31" y="14"/>
                </a:cubicBezTo>
                <a:cubicBezTo>
                  <a:pt x="35" y="14"/>
                  <a:pt x="38" y="11"/>
                  <a:pt x="38" y="7"/>
                </a:cubicBezTo>
                <a:cubicBezTo>
                  <a:pt x="38" y="3"/>
                  <a:pt x="35" y="0"/>
                  <a:pt x="31" y="0"/>
                </a:cubicBezTo>
                <a:cubicBezTo>
                  <a:pt x="27" y="0"/>
                  <a:pt x="24" y="3"/>
                  <a:pt x="24" y="7"/>
                </a:cubicBezTo>
                <a:cubicBezTo>
                  <a:pt x="24" y="7"/>
                  <a:pt x="24" y="8"/>
                  <a:pt x="24" y="8"/>
                </a:cubicBezTo>
                <a:cubicBezTo>
                  <a:pt x="11" y="15"/>
                  <a:pt x="11" y="15"/>
                  <a:pt x="11" y="15"/>
                </a:cubicBezTo>
                <a:cubicBezTo>
                  <a:pt x="10" y="15"/>
                  <a:pt x="9" y="14"/>
                  <a:pt x="7" y="14"/>
                </a:cubicBezTo>
                <a:cubicBezTo>
                  <a:pt x="3" y="14"/>
                  <a:pt x="0" y="17"/>
                  <a:pt x="0" y="21"/>
                </a:cubicBezTo>
                <a:cubicBezTo>
                  <a:pt x="0" y="25"/>
                  <a:pt x="3" y="28"/>
                  <a:pt x="7" y="28"/>
                </a:cubicBezTo>
                <a:cubicBezTo>
                  <a:pt x="9" y="28"/>
                  <a:pt x="10" y="28"/>
                  <a:pt x="11" y="27"/>
                </a:cubicBezTo>
                <a:cubicBezTo>
                  <a:pt x="24" y="34"/>
                  <a:pt x="24" y="34"/>
                  <a:pt x="24" y="34"/>
                </a:cubicBezTo>
                <a:cubicBezTo>
                  <a:pt x="24" y="34"/>
                  <a:pt x="24" y="35"/>
                  <a:pt x="24" y="35"/>
                </a:cubicBezTo>
                <a:cubicBezTo>
                  <a:pt x="24" y="39"/>
                  <a:pt x="27" y="42"/>
                  <a:pt x="31" y="42"/>
                </a:cubicBezTo>
                <a:cubicBezTo>
                  <a:pt x="35" y="42"/>
                  <a:pt x="38" y="39"/>
                  <a:pt x="38" y="35"/>
                </a:cubicBezTo>
                <a:cubicBezTo>
                  <a:pt x="38" y="31"/>
                  <a:pt x="35" y="28"/>
                  <a:pt x="31" y="28"/>
                </a:cubicBezTo>
                <a:close/>
              </a:path>
            </a:pathLst>
          </a:custGeom>
          <a:solidFill>
            <a:srgbClr val="AFCBD2"/>
          </a:solidFill>
          <a:ln w="9525">
            <a:noFill/>
          </a:ln>
        </p:spPr>
        <p:txBody>
          <a:bodyPr/>
          <a:lstStyle/>
          <a:p>
            <a:endParaRPr lang="zh-CN" altLang="en-US"/>
          </a:p>
        </p:txBody>
      </p:sp>
      <p:sp>
        <p:nvSpPr>
          <p:cNvPr id="52" name="矩形 51"/>
          <p:cNvSpPr/>
          <p:nvPr/>
        </p:nvSpPr>
        <p:spPr>
          <a:xfrm>
            <a:off x="2348230" y="3267075"/>
            <a:ext cx="1033145" cy="152400"/>
          </a:xfrm>
          <a:prstGeom prst="rect">
            <a:avLst/>
          </a:pr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822190" y="3267075"/>
            <a:ext cx="1033145" cy="152400"/>
          </a:xfrm>
          <a:prstGeom prst="rect">
            <a:avLst/>
          </a:pr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7296150" y="3267075"/>
            <a:ext cx="1033145" cy="152400"/>
          </a:xfrm>
          <a:prstGeom prst="rect">
            <a:avLst/>
          </a:pr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9770110" y="3267075"/>
            <a:ext cx="1033145" cy="152400"/>
          </a:xfrm>
          <a:prstGeom prst="rect">
            <a:avLst/>
          </a:prstGeom>
          <a:solidFill>
            <a:srgbClr val="AFCB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359410" y="190500"/>
            <a:ext cx="1788795" cy="460375"/>
          </a:xfrm>
          <a:prstGeom prst="rect">
            <a:avLst/>
          </a:prstGeom>
          <a:noFill/>
        </p:spPr>
        <p:txBody>
          <a:bodyPr wrap="square" lIns="0" rtlCol="0">
            <a:sp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t>环境设置</a:t>
            </a:r>
            <a:endParaRPr lang="zh-CN" altLang="en-US" dirty="0"/>
          </a:p>
        </p:txBody>
      </p:sp>
      <p:sp>
        <p:nvSpPr>
          <p:cNvPr id="47" name="文本框 22"/>
          <p:cNvSpPr txBox="1"/>
          <p:nvPr/>
        </p:nvSpPr>
        <p:spPr>
          <a:xfrm flipH="1">
            <a:off x="690516" y="1401032"/>
            <a:ext cx="10894311" cy="607695"/>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它是一个 4 向交叉口，其中每个方向有 4 条车道，每条车道750 米。在四个方向上，每条车道都定义了车辆所能行驶的方向，每个方向上都有两个交通灯控制车辆。车辆会根据Weibull分布来生成，生成后的车辆75%会直行，另外25%会向左或向右转。</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pic>
        <p:nvPicPr>
          <p:cNvPr id="2" name="图片 -2147482423" descr="Positions"/>
          <p:cNvPicPr>
            <a:picLocks noChangeAspect="1"/>
          </p:cNvPicPr>
          <p:nvPr/>
        </p:nvPicPr>
        <p:blipFill>
          <a:blip r:embed="rId1"/>
          <a:stretch>
            <a:fillRect/>
          </a:stretch>
        </p:blipFill>
        <p:spPr>
          <a:xfrm>
            <a:off x="4626610" y="2974658"/>
            <a:ext cx="2938780" cy="2647315"/>
          </a:xfrm>
          <a:prstGeom prst="rect">
            <a:avLst/>
          </a:prstGeom>
          <a:noFill/>
          <a:ln w="9525">
            <a:noFill/>
          </a:ln>
        </p:spPr>
      </p:pic>
      <p:pic>
        <p:nvPicPr>
          <p:cNvPr id="3" name="图片 -2147482433"/>
          <p:cNvPicPr>
            <a:picLocks noChangeAspect="1"/>
          </p:cNvPicPr>
          <p:nvPr/>
        </p:nvPicPr>
        <p:blipFill>
          <a:blip r:embed="rId2"/>
          <a:stretch>
            <a:fillRect/>
          </a:stretch>
        </p:blipFill>
        <p:spPr>
          <a:xfrm>
            <a:off x="923608" y="2819400"/>
            <a:ext cx="3244215" cy="2959100"/>
          </a:xfrm>
          <a:prstGeom prst="rect">
            <a:avLst/>
          </a:prstGeom>
          <a:noFill/>
          <a:ln w="9525">
            <a:noFill/>
          </a:ln>
        </p:spPr>
      </p:pic>
      <p:pic>
        <p:nvPicPr>
          <p:cNvPr id="4" name="图片 -2147482422"/>
          <p:cNvPicPr>
            <a:picLocks noChangeAspect="1"/>
          </p:cNvPicPr>
          <p:nvPr/>
        </p:nvPicPr>
        <p:blipFill>
          <a:blip r:embed="rId3"/>
          <a:srcRect l="4707" t="7747" r="6627"/>
          <a:stretch>
            <a:fillRect/>
          </a:stretch>
        </p:blipFill>
        <p:spPr>
          <a:xfrm>
            <a:off x="8029575" y="3327400"/>
            <a:ext cx="3781425" cy="19424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359410" y="190500"/>
            <a:ext cx="1788795" cy="460375"/>
          </a:xfrm>
          <a:prstGeom prst="rect">
            <a:avLst/>
          </a:prstGeom>
          <a:noFill/>
        </p:spPr>
        <p:txBody>
          <a:bodyPr wrap="square" lIns="0" rtlCol="0">
            <a:sp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t>状态表示</a:t>
            </a:r>
            <a:endParaRPr lang="zh-CN" altLang="en-US" dirty="0"/>
          </a:p>
        </p:txBody>
      </p:sp>
      <p:sp>
        <p:nvSpPr>
          <p:cNvPr id="47" name="文本框 22"/>
          <p:cNvSpPr txBox="1"/>
          <p:nvPr/>
        </p:nvSpPr>
        <p:spPr>
          <a:xfrm flipH="1">
            <a:off x="690516" y="1401032"/>
            <a:ext cx="10894311" cy="607695"/>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为表达给智能体车辆与行人的位置分布，只需要使用经过合理定义的单元格，再以布尔型变量来体现单元格中是否存在车辆或行人。下图所示为交叉口西向的单元格分布，定义长短不一的单元格是因为越接近信号灯的车辆越需要准确的定位。</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pic>
        <p:nvPicPr>
          <p:cNvPr id="2" name="图片 -2147482421"/>
          <p:cNvPicPr>
            <a:picLocks noChangeAspect="1"/>
          </p:cNvPicPr>
          <p:nvPr/>
        </p:nvPicPr>
        <p:blipFill>
          <a:blip r:embed="rId1"/>
          <a:srcRect t="6073"/>
          <a:stretch>
            <a:fillRect/>
          </a:stretch>
        </p:blipFill>
        <p:spPr>
          <a:xfrm>
            <a:off x="3960178" y="3707448"/>
            <a:ext cx="4271645" cy="134556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359410" y="190500"/>
            <a:ext cx="1788795" cy="460375"/>
          </a:xfrm>
          <a:prstGeom prst="rect">
            <a:avLst/>
          </a:prstGeom>
          <a:noFill/>
        </p:spPr>
        <p:txBody>
          <a:bodyPr wrap="square" lIns="0" rtlCol="0">
            <a:sp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t>动作空间</a:t>
            </a:r>
            <a:endParaRPr lang="zh-CN" altLang="en-US" dirty="0"/>
          </a:p>
        </p:txBody>
      </p:sp>
      <p:sp>
        <p:nvSpPr>
          <p:cNvPr id="47" name="文本框 22"/>
          <p:cNvSpPr txBox="1"/>
          <p:nvPr/>
        </p:nvSpPr>
        <p:spPr>
          <a:xfrm flipH="1">
            <a:off x="690516" y="1401032"/>
            <a:ext cx="10894311" cy="607695"/>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  智能体可以采取的操作</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有四种，分别是东-西向左前进（NSLA），南-北前进（NSA），东-西前进（EWA）和南-北向左前进（NSLA），人行横道的信号灯也会随之同步变化。当智能体动作进行改变时，需要在两个动作之间穿插一个4秒的黄灯时间。</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pic>
        <p:nvPicPr>
          <p:cNvPr id="2" name="图片 -2147482419"/>
          <p:cNvPicPr>
            <a:picLocks noChangeAspect="1"/>
          </p:cNvPicPr>
          <p:nvPr/>
        </p:nvPicPr>
        <p:blipFill>
          <a:blip r:embed="rId1"/>
          <a:stretch>
            <a:fillRect/>
          </a:stretch>
        </p:blipFill>
        <p:spPr>
          <a:xfrm>
            <a:off x="3464560" y="2502535"/>
            <a:ext cx="5262880" cy="1560830"/>
          </a:xfrm>
          <a:prstGeom prst="rect">
            <a:avLst/>
          </a:prstGeom>
          <a:noFill/>
          <a:ln w="9525">
            <a:noFill/>
          </a:ln>
        </p:spPr>
      </p:pic>
      <p:pic>
        <p:nvPicPr>
          <p:cNvPr id="3" name="图片 -2147482418"/>
          <p:cNvPicPr>
            <a:picLocks noChangeAspect="1"/>
          </p:cNvPicPr>
          <p:nvPr/>
        </p:nvPicPr>
        <p:blipFill>
          <a:blip r:embed="rId2"/>
          <a:stretch>
            <a:fillRect/>
          </a:stretch>
        </p:blipFill>
        <p:spPr>
          <a:xfrm>
            <a:off x="4127183" y="4446270"/>
            <a:ext cx="3936365" cy="141732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359410" y="190500"/>
            <a:ext cx="2638425" cy="460375"/>
          </a:xfrm>
          <a:prstGeom prst="rect">
            <a:avLst/>
          </a:prstGeom>
          <a:noFill/>
        </p:spPr>
        <p:txBody>
          <a:bodyPr wrap="square" lIns="0" rtlCol="0">
            <a:spAutoFit/>
          </a:bodyPr>
          <a:lstStyle>
            <a:defPPr>
              <a:defRPr lang="zh-CN"/>
            </a:defPPr>
            <a:lvl1pPr marL="342900" marR="0" lvl="0" indent="-342900" algn="dist" fontAlgn="auto">
              <a:lnSpc>
                <a:spcPct val="100000"/>
              </a:lnSpc>
              <a:spcBef>
                <a:spcPts val="0"/>
              </a:spcBef>
              <a:spcAft>
                <a:spcPts val="0"/>
              </a:spcAft>
              <a:buClrTx/>
              <a:buSzTx/>
              <a:buFont typeface="Arial" panose="020B0604020202020204" pitchFamily="34" charset="0"/>
              <a:buChar char="•"/>
              <a:defRPr kumimoji="0" sz="2400" b="0" i="0" u="none" strike="noStrike" cap="none" spc="0" normalizeH="0" baseline="0">
                <a:ln>
                  <a:noFill/>
                </a:ln>
                <a:solidFill>
                  <a:schemeClr val="bg1"/>
                </a:solidFill>
                <a:effectLst/>
                <a:uLnTx/>
                <a:uFillTx/>
                <a:latin typeface="微软雅黑 Light" panose="020B0502040204020203" pitchFamily="34" charset="-122"/>
                <a:ea typeface="微软雅黑 Light" panose="020B0502040204020203" pitchFamily="34" charset="-122"/>
              </a:defRPr>
            </a:lvl1pPr>
          </a:lstStyle>
          <a:p>
            <a:r>
              <a:rPr lang="zh-CN" altLang="en-US" dirty="0"/>
              <a:t>奖励函数与算法</a:t>
            </a:r>
            <a:endParaRPr lang="zh-CN" altLang="en-US" dirty="0"/>
          </a:p>
        </p:txBody>
      </p:sp>
      <p:sp>
        <p:nvSpPr>
          <p:cNvPr id="47" name="文本框 22"/>
          <p:cNvSpPr txBox="1"/>
          <p:nvPr/>
        </p:nvSpPr>
        <p:spPr>
          <a:xfrm flipH="1">
            <a:off x="770890" y="1671955"/>
            <a:ext cx="3729355" cy="1124585"/>
          </a:xfrm>
          <a:prstGeom prst="rect">
            <a:avLst/>
          </a:prstGeom>
          <a:noFill/>
          <a:ln w="9525">
            <a:noFill/>
            <a:miter/>
          </a:ln>
          <a:effectLst>
            <a:outerShdw sx="999" sy="999" algn="ctr" rotWithShape="0">
              <a:srgbClr val="000000"/>
            </a:outerShdw>
          </a:effectLst>
        </p:spPr>
        <p:txBody>
          <a:bodyPr wrap="square" anchor="t">
            <a:spAutoFit/>
          </a:bodyPr>
          <a:lstStyle/>
          <a:p>
            <a:pPr algn="just">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   awt</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是自从车辆进入环境后在相应步骤时的速度小于0.1 m/s的时间。</a:t>
            </a: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atwt是步骤t的累计总等待时间</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，所以奖励定义为当前步骤较上一步骤累计总等待时间的变化。</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graphicFrame>
        <p:nvGraphicFramePr>
          <p:cNvPr id="2" name="对象 -2147482408"/>
          <p:cNvGraphicFramePr>
            <a:graphicFrameLocks noChangeAspect="1"/>
          </p:cNvGraphicFramePr>
          <p:nvPr/>
        </p:nvGraphicFramePr>
        <p:xfrm>
          <a:off x="1645285" y="3279775"/>
          <a:ext cx="1980565" cy="694690"/>
        </p:xfrm>
        <a:graphic>
          <a:graphicData uri="http://schemas.openxmlformats.org/presentationml/2006/ole">
            <mc:AlternateContent xmlns:mc="http://schemas.openxmlformats.org/markup-compatibility/2006">
              <mc:Choice xmlns:v="urn:schemas-microsoft-com:vml" Requires="v">
                <p:oleObj spid="_x0000_s3076" name="" r:id="rId1" imgW="1231265" imgH="431800" progId="Equation.KSEE3">
                  <p:embed/>
                </p:oleObj>
              </mc:Choice>
              <mc:Fallback>
                <p:oleObj name="" r:id="rId1" imgW="1231265" imgH="431800" progId="Equation.KSEE3">
                  <p:embed/>
                  <p:pic>
                    <p:nvPicPr>
                      <p:cNvPr id="0" name="图片 3075"/>
                      <p:cNvPicPr/>
                      <p:nvPr/>
                    </p:nvPicPr>
                    <p:blipFill>
                      <a:blip r:embed="rId2"/>
                      <a:stretch>
                        <a:fillRect/>
                      </a:stretch>
                    </p:blipFill>
                    <p:spPr>
                      <a:xfrm>
                        <a:off x="1645285" y="3279775"/>
                        <a:ext cx="1980565" cy="694690"/>
                      </a:xfrm>
                      <a:prstGeom prst="rect">
                        <a:avLst/>
                      </a:prstGeom>
                      <a:noFill/>
                      <a:ln w="38100">
                        <a:noFill/>
                        <a:miter/>
                      </a:ln>
                    </p:spPr>
                  </p:pic>
                </p:oleObj>
              </mc:Fallback>
            </mc:AlternateContent>
          </a:graphicData>
        </a:graphic>
      </p:graphicFrame>
      <p:graphicFrame>
        <p:nvGraphicFramePr>
          <p:cNvPr id="3" name="对象 -2147482344"/>
          <p:cNvGraphicFramePr>
            <a:graphicFrameLocks noChangeAspect="1"/>
          </p:cNvGraphicFramePr>
          <p:nvPr/>
        </p:nvGraphicFramePr>
        <p:xfrm>
          <a:off x="1289050" y="4512945"/>
          <a:ext cx="2693035" cy="539115"/>
        </p:xfrm>
        <a:graphic>
          <a:graphicData uri="http://schemas.openxmlformats.org/presentationml/2006/ole">
            <mc:AlternateContent xmlns:mc="http://schemas.openxmlformats.org/markup-compatibility/2006">
              <mc:Choice xmlns:v="urn:schemas-microsoft-com:vml" Requires="v">
                <p:oleObj spid="_x0000_s4" name="" r:id="rId3" imgW="1143000" imgH="228600" progId="Equation.KSEE3">
                  <p:embed/>
                </p:oleObj>
              </mc:Choice>
              <mc:Fallback>
                <p:oleObj name="" r:id="rId3" imgW="1143000" imgH="228600" progId="Equation.KSEE3">
                  <p:embed/>
                  <p:pic>
                    <p:nvPicPr>
                      <p:cNvPr id="0" name="图片 2"/>
                      <p:cNvPicPr/>
                      <p:nvPr/>
                    </p:nvPicPr>
                    <p:blipFill>
                      <a:blip r:embed="rId4"/>
                      <a:stretch>
                        <a:fillRect/>
                      </a:stretch>
                    </p:blipFill>
                    <p:spPr>
                      <a:xfrm>
                        <a:off x="1289050" y="4512945"/>
                        <a:ext cx="2693035" cy="539115"/>
                      </a:xfrm>
                      <a:prstGeom prst="rect">
                        <a:avLst/>
                      </a:prstGeom>
                      <a:noFill/>
                      <a:ln w="38100">
                        <a:noFill/>
                        <a:miter/>
                      </a:ln>
                    </p:spPr>
                  </p:pic>
                </p:oleObj>
              </mc:Fallback>
            </mc:AlternateContent>
          </a:graphicData>
        </a:graphic>
      </p:graphicFrame>
      <p:pic>
        <p:nvPicPr>
          <p:cNvPr id="5" name="图片 -2147482379"/>
          <p:cNvPicPr>
            <a:picLocks noChangeAspect="1"/>
          </p:cNvPicPr>
          <p:nvPr/>
        </p:nvPicPr>
        <p:blipFill>
          <a:blip r:embed="rId5"/>
          <a:srcRect t="3783"/>
          <a:stretch>
            <a:fillRect/>
          </a:stretch>
        </p:blipFill>
        <p:spPr>
          <a:xfrm>
            <a:off x="6426835" y="3820160"/>
            <a:ext cx="4489450" cy="2132330"/>
          </a:xfrm>
          <a:prstGeom prst="rect">
            <a:avLst/>
          </a:prstGeom>
          <a:noFill/>
          <a:ln w="9525">
            <a:noFill/>
          </a:ln>
        </p:spPr>
      </p:pic>
      <p:graphicFrame>
        <p:nvGraphicFramePr>
          <p:cNvPr id="6" name="对象 -2147482389"/>
          <p:cNvGraphicFramePr>
            <a:graphicFrameLocks noChangeAspect="1"/>
          </p:cNvGraphicFramePr>
          <p:nvPr/>
        </p:nvGraphicFramePr>
        <p:xfrm>
          <a:off x="7000875" y="3348990"/>
          <a:ext cx="3553460" cy="374650"/>
        </p:xfrm>
        <a:graphic>
          <a:graphicData uri="http://schemas.openxmlformats.org/presentationml/2006/ole">
            <mc:AlternateContent xmlns:mc="http://schemas.openxmlformats.org/markup-compatibility/2006">
              <mc:Choice xmlns:v="urn:schemas-microsoft-com:vml" Requires="v">
                <p:oleObj spid="_x0000_s7" name="" r:id="rId6" imgW="2171700" imgH="228600" progId="Equation.KSEE3">
                  <p:embed/>
                </p:oleObj>
              </mc:Choice>
              <mc:Fallback>
                <p:oleObj name="" r:id="rId6" imgW="2171700" imgH="228600" progId="Equation.KSEE3">
                  <p:embed/>
                  <p:pic>
                    <p:nvPicPr>
                      <p:cNvPr id="0" name="图片 3"/>
                      <p:cNvPicPr/>
                      <p:nvPr/>
                    </p:nvPicPr>
                    <p:blipFill>
                      <a:blip r:embed="rId7"/>
                      <a:stretch>
                        <a:fillRect/>
                      </a:stretch>
                    </p:blipFill>
                    <p:spPr>
                      <a:xfrm>
                        <a:off x="7000875" y="3348990"/>
                        <a:ext cx="3553460" cy="374650"/>
                      </a:xfrm>
                      <a:prstGeom prst="rect">
                        <a:avLst/>
                      </a:prstGeom>
                      <a:noFill/>
                      <a:ln w="38100">
                        <a:noFill/>
                        <a:miter/>
                      </a:ln>
                    </p:spPr>
                  </p:pic>
                </p:oleObj>
              </mc:Fallback>
            </mc:AlternateContent>
          </a:graphicData>
        </a:graphic>
      </p:graphicFrame>
      <p:sp>
        <p:nvSpPr>
          <p:cNvPr id="8" name="文本框 22"/>
          <p:cNvSpPr txBox="1"/>
          <p:nvPr/>
        </p:nvSpPr>
        <p:spPr>
          <a:xfrm flipH="1">
            <a:off x="6912610" y="1671955"/>
            <a:ext cx="3729355" cy="607695"/>
          </a:xfrm>
          <a:prstGeom prst="rect">
            <a:avLst/>
          </a:prstGeom>
          <a:noFill/>
          <a:ln w="9525">
            <a:noFill/>
            <a:miter/>
          </a:ln>
          <a:effectLst>
            <a:outerShdw sx="999" sy="999" algn="ctr" rotWithShape="0">
              <a:srgbClr val="000000"/>
            </a:outerShdw>
          </a:effectLst>
        </p:spPr>
        <p:txBody>
          <a:bodyPr wrap="square" anchor="t">
            <a:spAutoFit/>
          </a:bodyPr>
          <a:p>
            <a:pPr algn="just">
              <a:lnSpc>
                <a:spcPct val="120000"/>
              </a:lnSpc>
            </a:pP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   </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智能体以下面的</a:t>
            </a:r>
            <a:r>
              <a:rPr lang="en-US" altLang="zh-CN"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Q</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学习</a:t>
            </a:r>
            <a:r>
              <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rPr>
              <a:t>函数进行学习，并使用全连接的深度神经网络来近似Q学习函数。</a:t>
            </a:r>
            <a:endParaRPr lang="zh-CN" altLang="en-US" sz="1400" dirty="0">
              <a:solidFill>
                <a:schemeClr val="tx1">
                  <a:lumMod val="50000"/>
                  <a:lumOff val="50000"/>
                </a:schemeClr>
              </a:solidFill>
              <a:latin typeface="微软雅黑 Light" panose="020B0502040204020203" pitchFamily="34" charset="-122"/>
              <a:ea typeface="微软雅黑 Light" panose="020B0502040204020203" pitchFamily="34" charset="-122"/>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sld>
</file>

<file path=ppt/tags/tag1.xml><?xml version="1.0" encoding="utf-8"?>
<p:tagLst xmlns:p="http://schemas.openxmlformats.org/presentationml/2006/main">
  <p:tag name="KSO_WM_MEDIACOVER_FLAG" val="1"/>
  <p:tag name="KSO_WM_UNIT_MEDIACOVER_BTN_STATE" val="1"/>
  <p:tag name="KSO_WM_UNIT_MEDIACOVER_BTNRECT" val="4073*2184*490*49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2.xml><?xml version="1.0" encoding="utf-8"?>
<p:tagLst xmlns:p="http://schemas.openxmlformats.org/presentationml/2006/main">
  <p:tag name="KSO_WM_MEDIACOVER_FLAG" val="1"/>
  <p:tag name="KSO_WM_UNIT_MEDIACOVER_BTN_STATE" val="1"/>
  <p:tag name="KSO_WM_UNIT_MEDIACOVER_BTNRECT" val="4074*2184*490*490"/>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3.xml><?xml version="1.0" encoding="utf-8"?>
<p:tagLst xmlns:p="http://schemas.openxmlformats.org/presentationml/2006/main">
  <p:tag name="commondata" val="eyJjb3VudCI6MSwiaGRpZCI6IjgzNTY5NmMyNzVhZmNiMDE5MTIxN2ExMThmOTExOTAwIiwidXNlckNvdW50Ijox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1388</Words>
  <Application>WPS 演示</Application>
  <PresentationFormat>宽屏</PresentationFormat>
  <Paragraphs>78</Paragraphs>
  <Slides>12</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3</vt:i4>
      </vt:variant>
      <vt:variant>
        <vt:lpstr>幻灯片标题</vt:lpstr>
      </vt:variant>
      <vt:variant>
        <vt:i4>12</vt:i4>
      </vt:variant>
    </vt:vector>
  </HeadingPairs>
  <TitlesOfParts>
    <vt:vector size="25" baseType="lpstr">
      <vt:lpstr>Arial</vt:lpstr>
      <vt:lpstr>宋体</vt:lpstr>
      <vt:lpstr>Wingdings</vt:lpstr>
      <vt:lpstr>微软雅黑 Light</vt:lpstr>
      <vt:lpstr>微软雅黑</vt:lpstr>
      <vt:lpstr>Calibri</vt:lpstr>
      <vt:lpstr>等线</vt:lpstr>
      <vt:lpstr>Arial Unicode MS</vt:lpstr>
      <vt:lpstr>等线 Light</vt:lpstr>
      <vt:lpstr>Office 主题​​</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 Pang</dc:creator>
  <cp:lastModifiedBy>零枫丶</cp:lastModifiedBy>
  <cp:revision>21</cp:revision>
  <dcterms:created xsi:type="dcterms:W3CDTF">2020-10-20T00:37:00Z</dcterms:created>
  <dcterms:modified xsi:type="dcterms:W3CDTF">2023-12-14T05:47:02Z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KSOTemplateUUID">
    <vt:lpwstr>v1.0_mb_x8dFdLZALBvZbAImP3Yfnw==</vt:lpwstr>
  </property>
  <property fmtid="{D5CDD505-2E9C-101B-9397-08002B2CF9AE}" pid="4" name="ICV">
    <vt:lpwstr>EA0E57B5ED9A4893ACDF378E1DF20D63_12</vt:lpwstr>
  </property>
</Properties>
</file>